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9"/>
  </p:notesMasterIdLst>
  <p:sldIdLst>
    <p:sldId id="285" r:id="rId3"/>
    <p:sldId id="287" r:id="rId4"/>
    <p:sldId id="300" r:id="rId5"/>
    <p:sldId id="270" r:id="rId6"/>
    <p:sldId id="298" r:id="rId7"/>
    <p:sldId id="259" r:id="rId8"/>
    <p:sldId id="261" r:id="rId9"/>
    <p:sldId id="290" r:id="rId10"/>
    <p:sldId id="293" r:id="rId11"/>
    <p:sldId id="294" r:id="rId12"/>
    <p:sldId id="295" r:id="rId13"/>
    <p:sldId id="291" r:id="rId14"/>
    <p:sldId id="296" r:id="rId15"/>
    <p:sldId id="301" r:id="rId16"/>
    <p:sldId id="302" r:id="rId17"/>
    <p:sldId id="30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F05B"/>
    <a:srgbClr val="CBEB0B"/>
    <a:srgbClr val="D5F418"/>
    <a:srgbClr val="FFFF66"/>
    <a:srgbClr val="E0F753"/>
    <a:srgbClr val="F9AD6F"/>
    <a:srgbClr val="F68D36"/>
    <a:srgbClr val="99FF99"/>
    <a:srgbClr val="008E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04" autoAdjust="0"/>
    <p:restoredTop sz="76021" autoAdjust="0"/>
  </p:normalViewPr>
  <p:slideViewPr>
    <p:cSldViewPr>
      <p:cViewPr varScale="1">
        <p:scale>
          <a:sx n="70" d="100"/>
          <a:sy n="70" d="100"/>
        </p:scale>
        <p:origin x="-88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15B89C-A3B9-42D7-9F11-D0DBE5836074}" type="datetimeFigureOut">
              <a:rPr lang="en-US" smtClean="0"/>
              <a:pPr/>
              <a:t>5/31/2015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DEB4F9-9EB0-4F12-825A-283670DD38C3}" type="slidenum">
              <a:rPr lang="en-US" smtClean="0"/>
              <a:pPr/>
              <a:t>‹#›</a:t>
            </a:fld>
            <a:endParaRPr lang="en-US"/>
          </a:p>
        </p:txBody>
      </p:sp>
    </p:spTree>
    <p:extLst>
      <p:ext uri="{BB962C8B-B14F-4D97-AF65-F5344CB8AC3E}">
        <p14:creationId xmlns:p14="http://schemas.microsoft.com/office/powerpoint/2010/main" val="38325003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fifth</a:t>
            </a:r>
            <a:endParaRPr lang="en-US" dirty="0"/>
          </a:p>
        </p:txBody>
      </p:sp>
      <p:sp>
        <p:nvSpPr>
          <p:cNvPr id="4" name="Slide Number Placeholder 3"/>
          <p:cNvSpPr>
            <a:spLocks noGrp="1"/>
          </p:cNvSpPr>
          <p:nvPr>
            <p:ph type="sldNum" sz="quarter" idx="10"/>
          </p:nvPr>
        </p:nvSpPr>
        <p:spPr/>
        <p:txBody>
          <a:bodyPr/>
          <a:lstStyle/>
          <a:p>
            <a:fld id="{72DEB4F9-9EB0-4F12-825A-283670DD38C3}" type="slidenum">
              <a:rPr lang="en-US" smtClean="0"/>
              <a:pPr/>
              <a:t>7</a:t>
            </a:fld>
            <a:endParaRPr lang="en-US"/>
          </a:p>
        </p:txBody>
      </p:sp>
    </p:spTree>
    <p:extLst>
      <p:ext uri="{BB962C8B-B14F-4D97-AF65-F5344CB8AC3E}">
        <p14:creationId xmlns:p14="http://schemas.microsoft.com/office/powerpoint/2010/main" val="443232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fifth</a:t>
            </a:r>
            <a:endParaRPr lang="en-US" dirty="0"/>
          </a:p>
        </p:txBody>
      </p:sp>
      <p:sp>
        <p:nvSpPr>
          <p:cNvPr id="4" name="Slide Number Placeholder 3"/>
          <p:cNvSpPr>
            <a:spLocks noGrp="1"/>
          </p:cNvSpPr>
          <p:nvPr>
            <p:ph type="sldNum" sz="quarter" idx="10"/>
          </p:nvPr>
        </p:nvSpPr>
        <p:spPr/>
        <p:txBody>
          <a:bodyPr/>
          <a:lstStyle/>
          <a:p>
            <a:fld id="{72DEB4F9-9EB0-4F12-825A-283670DD38C3}" type="slidenum">
              <a:rPr lang="en-US" smtClean="0"/>
              <a:pPr/>
              <a:t>9</a:t>
            </a:fld>
            <a:endParaRPr lang="en-US"/>
          </a:p>
        </p:txBody>
      </p:sp>
    </p:spTree>
    <p:extLst>
      <p:ext uri="{BB962C8B-B14F-4D97-AF65-F5344CB8AC3E}">
        <p14:creationId xmlns:p14="http://schemas.microsoft.com/office/powerpoint/2010/main" val="443232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fifth</a:t>
            </a:r>
            <a:endParaRPr lang="en-US" dirty="0"/>
          </a:p>
        </p:txBody>
      </p:sp>
      <p:sp>
        <p:nvSpPr>
          <p:cNvPr id="4" name="Slide Number Placeholder 3"/>
          <p:cNvSpPr>
            <a:spLocks noGrp="1"/>
          </p:cNvSpPr>
          <p:nvPr>
            <p:ph type="sldNum" sz="quarter" idx="10"/>
          </p:nvPr>
        </p:nvSpPr>
        <p:spPr/>
        <p:txBody>
          <a:bodyPr/>
          <a:lstStyle/>
          <a:p>
            <a:fld id="{72DEB4F9-9EB0-4F12-825A-283670DD38C3}" type="slidenum">
              <a:rPr lang="en-US" smtClean="0"/>
              <a:pPr/>
              <a:t>10</a:t>
            </a:fld>
            <a:endParaRPr lang="en-US"/>
          </a:p>
        </p:txBody>
      </p:sp>
    </p:spTree>
    <p:extLst>
      <p:ext uri="{BB962C8B-B14F-4D97-AF65-F5344CB8AC3E}">
        <p14:creationId xmlns:p14="http://schemas.microsoft.com/office/powerpoint/2010/main" val="4432322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fifth</a:t>
            </a:r>
            <a:endParaRPr lang="en-US" dirty="0"/>
          </a:p>
        </p:txBody>
      </p:sp>
      <p:sp>
        <p:nvSpPr>
          <p:cNvPr id="4" name="Slide Number Placeholder 3"/>
          <p:cNvSpPr>
            <a:spLocks noGrp="1"/>
          </p:cNvSpPr>
          <p:nvPr>
            <p:ph type="sldNum" sz="quarter" idx="10"/>
          </p:nvPr>
        </p:nvSpPr>
        <p:spPr/>
        <p:txBody>
          <a:bodyPr/>
          <a:lstStyle/>
          <a:p>
            <a:fld id="{72DEB4F9-9EB0-4F12-825A-283670DD38C3}" type="slidenum">
              <a:rPr lang="en-US" smtClean="0"/>
              <a:pPr/>
              <a:t>11</a:t>
            </a:fld>
            <a:endParaRPr lang="en-US"/>
          </a:p>
        </p:txBody>
      </p:sp>
    </p:spTree>
    <p:extLst>
      <p:ext uri="{BB962C8B-B14F-4D97-AF65-F5344CB8AC3E}">
        <p14:creationId xmlns:p14="http://schemas.microsoft.com/office/powerpoint/2010/main" val="4432322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A20A96-3B15-4CC6-B79E-5E39423927B7}"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1605294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20A96-3B15-4CC6-B79E-5E39423927B7}"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25643927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20A96-3B15-4CC6-B79E-5E39423927B7}"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2409067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82197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006066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72687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66086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3211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09523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88251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671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AA20A96-3B15-4CC6-B79E-5E39423927B7}"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174796484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75843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57014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848163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A20A96-3B15-4CC6-B79E-5E39423927B7}" type="datetimeFigureOut">
              <a:rPr lang="en-US" smtClean="0"/>
              <a:pPr/>
              <a:t>5/31/2015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2255417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AA20A96-3B15-4CC6-B79E-5E39423927B7}"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1406919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AA20A96-3B15-4CC6-B79E-5E39423927B7}" type="datetimeFigureOut">
              <a:rPr lang="en-US" smtClean="0"/>
              <a:pPr/>
              <a:t>5/31/2015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3373130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AA20A96-3B15-4CC6-B79E-5E39423927B7}" type="datetimeFigureOut">
              <a:rPr lang="en-US" smtClean="0"/>
              <a:pPr/>
              <a:t>5/31/2015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2775482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A20A96-3B15-4CC6-B79E-5E39423927B7}" type="datetimeFigureOut">
              <a:rPr lang="en-US" smtClean="0"/>
              <a:pPr/>
              <a:t>5/31/2015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519796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A20A96-3B15-4CC6-B79E-5E39423927B7}"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757820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AA20A96-3B15-4CC6-B79E-5E39423927B7}" type="datetimeFigureOut">
              <a:rPr lang="en-US" smtClean="0"/>
              <a:pPr/>
              <a:t>5/31/2015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A7D8F25-BF6D-457D-A2F0-08D6083555B3}" type="slidenum">
              <a:rPr lang="en-US" smtClean="0"/>
              <a:pPr/>
              <a:t>‹#›</a:t>
            </a:fld>
            <a:endParaRPr lang="en-US"/>
          </a:p>
        </p:txBody>
      </p:sp>
    </p:spTree>
    <p:extLst>
      <p:ext uri="{BB962C8B-B14F-4D97-AF65-F5344CB8AC3E}">
        <p14:creationId xmlns:p14="http://schemas.microsoft.com/office/powerpoint/2010/main" val="27213773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A20A96-3B15-4CC6-B79E-5E39423927B7}" type="datetimeFigureOut">
              <a:rPr lang="en-US" smtClean="0"/>
              <a:pPr/>
              <a:t>5/31/2015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A7D8F25-BF6D-457D-A2F0-08D6083555B3}" type="slidenum">
              <a:rPr lang="en-US" smtClean="0"/>
              <a:pPr/>
              <a:t>‹#›</a:t>
            </a:fld>
            <a:endParaRPr lang="en-US"/>
          </a:p>
        </p:txBody>
      </p:sp>
    </p:spTree>
    <p:extLst>
      <p:ext uri="{BB962C8B-B14F-4D97-AF65-F5344CB8AC3E}">
        <p14:creationId xmlns:p14="http://schemas.microsoft.com/office/powerpoint/2010/main" val="128898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450D5B-0355-4BB8-8B18-7D6EEB6B3A2B}" type="datetimeFigureOut">
              <a:rPr lang="en-US" smtClean="0">
                <a:solidFill>
                  <a:prstClr val="black">
                    <a:tint val="75000"/>
                  </a:prstClr>
                </a:solidFill>
              </a:rPr>
              <a:pPr/>
              <a:t>5/31/2015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CBD5C-88A0-407B-81D6-B0BAFE2167D3}"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168028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609600" y="304800"/>
            <a:ext cx="7848600" cy="2424545"/>
          </a:xfrm>
          <a:prstGeom prst="rect">
            <a:avLst/>
          </a:prstGeom>
        </p:spPr>
        <p:txBody>
          <a:bodyPr vert="horz" lIns="91440" tIns="45720" rIns="91440" bIns="45720" rtlCol="0" anchor="ctr">
            <a:noAutofit/>
            <a:scene3d>
              <a:camera prst="isometricOffAxis1Right"/>
              <a:lightRig rig="threePt" dir="t"/>
            </a:scene3d>
            <a:sp3d extrusionH="57150">
              <a:bevelB w="38100" h="38100"/>
              <a:extrusionClr>
                <a:schemeClr val="tx1">
                  <a:lumMod val="95000"/>
                  <a:lumOff val="5000"/>
                </a:schemeClr>
              </a:extrusionClr>
            </a:sp3d>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6600" b="1" i="1" dirty="0" smtClean="0">
                <a:solidFill>
                  <a:srgbClr val="C00000"/>
                </a:solidFill>
                <a:latin typeface="Times New Roman" pitchFamily="18" charset="0"/>
                <a:cs typeface="Times New Roman" pitchFamily="18" charset="0"/>
              </a:rPr>
              <a:t>Bilaspur University </a:t>
            </a:r>
            <a:r>
              <a:rPr lang="en-US" sz="5400" b="1" i="1" dirty="0" smtClean="0">
                <a:solidFill>
                  <a:srgbClr val="C00000"/>
                </a:solidFill>
                <a:latin typeface="Times New Roman" pitchFamily="18" charset="0"/>
                <a:cs typeface="Times New Roman" pitchFamily="18" charset="0"/>
              </a:rPr>
              <a:t>Bilaspur (Chhattisgarh)</a:t>
            </a:r>
            <a:endParaRPr lang="en-US" sz="5400" b="1" i="1" dirty="0">
              <a:solidFill>
                <a:srgbClr val="C00000"/>
              </a:solidFill>
              <a:latin typeface="Times New Roman" pitchFamily="18" charset="0"/>
              <a:cs typeface="Times New Roman" pitchFamily="18" charset="0"/>
            </a:endParaRPr>
          </a:p>
        </p:txBody>
      </p:sp>
      <p:sp>
        <p:nvSpPr>
          <p:cNvPr id="6" name="Subtitle 2"/>
          <p:cNvSpPr txBox="1">
            <a:spLocks/>
          </p:cNvSpPr>
          <p:nvPr/>
        </p:nvSpPr>
        <p:spPr>
          <a:xfrm>
            <a:off x="0" y="3276600"/>
            <a:ext cx="9144000" cy="3657600"/>
          </a:xfrm>
          <a:prstGeom prst="rect">
            <a:avLst/>
          </a:prstGeom>
        </p:spPr>
        <p:txBody>
          <a:bodyPr vert="horz" lIns="91440" tIns="45720" rIns="91440" bIns="45720" rtlCol="0">
            <a:normAutofit fontScale="775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9600" dirty="0" smtClean="0">
                <a:solidFill>
                  <a:srgbClr val="002060"/>
                </a:solidFill>
                <a:latin typeface="Algerian" pitchFamily="82" charset="0"/>
              </a:rPr>
              <a:t>    </a:t>
            </a:r>
          </a:p>
          <a:p>
            <a:pPr marL="0" indent="0">
              <a:buFont typeface="Arial" pitchFamily="34" charset="0"/>
              <a:buNone/>
            </a:pPr>
            <a:r>
              <a:rPr lang="en-US" sz="9600" dirty="0">
                <a:solidFill>
                  <a:srgbClr val="002060"/>
                </a:solidFill>
                <a:latin typeface="Algerian" pitchFamily="82" charset="0"/>
              </a:rPr>
              <a:t> </a:t>
            </a:r>
            <a:r>
              <a:rPr lang="en-US" sz="9600" dirty="0" smtClean="0">
                <a:solidFill>
                  <a:srgbClr val="002060"/>
                </a:solidFill>
                <a:latin typeface="Algerian" pitchFamily="82" charset="0"/>
              </a:rPr>
              <a:t>      Welcome</a:t>
            </a:r>
          </a:p>
          <a:p>
            <a:pPr marL="0" indent="0">
              <a:buFont typeface="Arial" pitchFamily="34" charset="0"/>
              <a:buNone/>
            </a:pPr>
            <a:r>
              <a:rPr lang="en-US" sz="9600" dirty="0">
                <a:solidFill>
                  <a:srgbClr val="002060"/>
                </a:solidFill>
                <a:latin typeface="Algerian" pitchFamily="82" charset="0"/>
              </a:rPr>
              <a:t> </a:t>
            </a:r>
            <a:r>
              <a:rPr lang="en-US" sz="9600" dirty="0" smtClean="0">
                <a:solidFill>
                  <a:srgbClr val="002060"/>
                </a:solidFill>
                <a:latin typeface="Algerian" pitchFamily="82" charset="0"/>
              </a:rPr>
              <a:t>                    </a:t>
            </a:r>
            <a:r>
              <a:rPr lang="en-US" sz="7100" dirty="0" smtClean="0">
                <a:solidFill>
                  <a:srgbClr val="008E40"/>
                </a:solidFill>
                <a:latin typeface="Cooper Black" pitchFamily="18" charset="0"/>
              </a:rPr>
              <a:t>to you all</a:t>
            </a:r>
            <a:endParaRPr lang="en-US" sz="13800" dirty="0" smtClean="0">
              <a:solidFill>
                <a:srgbClr val="008E40"/>
              </a:solidFill>
              <a:latin typeface="Cooper Black" pitchFamily="18" charset="0"/>
            </a:endParaRPr>
          </a:p>
        </p:txBody>
      </p:sp>
      <p:pic>
        <p:nvPicPr>
          <p:cNvPr id="4"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47073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6">
                                            <p:txEl>
                                              <p:pRg st="1" end="1"/>
                                            </p:txEl>
                                          </p:spTgt>
                                        </p:tgtEl>
                                        <p:attrNameLst>
                                          <p:attrName>style.visibility</p:attrName>
                                        </p:attrNameLst>
                                      </p:cBhvr>
                                      <p:to>
                                        <p:strVal val="visible"/>
                                      </p:to>
                                    </p:set>
                                    <p:set>
                                      <p:cBhvr>
                                        <p:cTn id="16" dur="227" fill="hold">
                                          <p:stCondLst>
                                            <p:cond delay="0"/>
                                          </p:stCondLst>
                                        </p:cTn>
                                        <p:tgtEl>
                                          <p:spTgt spid="6">
                                            <p:txEl>
                                              <p:pRg st="1" end="1"/>
                                            </p:txEl>
                                          </p:spTgt>
                                        </p:tgtEl>
                                        <p:attrNameLst>
                                          <p:attrName>style.rotation</p:attrName>
                                        </p:attrNameLst>
                                      </p:cBhvr>
                                      <p:to>
                                        <p:strVal val="-45.0"/>
                                      </p:to>
                                    </p:set>
                                    <p:anim calcmode="lin" valueType="num">
                                      <p:cBhvr>
                                        <p:cTn id="17" dur="227" fill="hold">
                                          <p:stCondLst>
                                            <p:cond delay="227"/>
                                          </p:stCondLst>
                                        </p:cTn>
                                        <p:tgtEl>
                                          <p:spTgt spid="6">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227" fill="hold">
                                          <p:stCondLst>
                                            <p:cond delay="0"/>
                                          </p:stCondLst>
                                        </p:cTn>
                                        <p:tgtEl>
                                          <p:spTgt spid="6">
                                            <p:txEl>
                                              <p:pRg st="1" end="1"/>
                                            </p:txEl>
                                          </p:spTgt>
                                        </p:tgtEl>
                                        <p:attrNameLst>
                                          <p:attrName>ppt_y</p:attrName>
                                        </p:attrNameLst>
                                      </p:cBhvr>
                                      <p:tavLst>
                                        <p:tav tm="0">
                                          <p:val>
                                            <p:strVal val="#ppt_y-1"/>
                                          </p:val>
                                        </p:tav>
                                        <p:tav tm="100000">
                                          <p:val>
                                            <p:strVal val="#ppt_y-(0.354*#ppt_w-0.172*#ppt_h)"/>
                                          </p:val>
                                        </p:tav>
                                      </p:tavLst>
                                    </p:anim>
                                    <p:anim calcmode="lin" valueType="num">
                                      <p:cBhvr>
                                        <p:cTn id="19" dur="78" decel="50000" autoRev="1" fill="hold">
                                          <p:stCondLst>
                                            <p:cond delay="227"/>
                                          </p:stCondLst>
                                        </p:cTn>
                                        <p:tgtEl>
                                          <p:spTgt spid="6">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68" fill="hold">
                                          <p:stCondLst>
                                            <p:cond delay="432"/>
                                          </p:stCondLst>
                                        </p:cTn>
                                        <p:tgtEl>
                                          <p:spTgt spid="6">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nodeType="clickEffect">
                                  <p:stCondLst>
                                    <p:cond delay="0"/>
                                  </p:stCondLst>
                                  <p:iterate type="lt">
                                    <p:tmPct val="10000"/>
                                  </p:iterate>
                                  <p:childTnLst>
                                    <p:set>
                                      <p:cBhvr>
                                        <p:cTn id="24" dur="1" fill="hold">
                                          <p:stCondLst>
                                            <p:cond delay="0"/>
                                          </p:stCondLst>
                                        </p:cTn>
                                        <p:tgtEl>
                                          <p:spTgt spid="6">
                                            <p:txEl>
                                              <p:pRg st="2" end="2"/>
                                            </p:txEl>
                                          </p:spTgt>
                                        </p:tgtEl>
                                        <p:attrNameLst>
                                          <p:attrName>style.visibility</p:attrName>
                                        </p:attrNameLst>
                                      </p:cBhvr>
                                      <p:to>
                                        <p:strVal val="visible"/>
                                      </p:to>
                                    </p:set>
                                    <p:anim by="(-#ppt_w*2)" calcmode="lin" valueType="num">
                                      <p:cBhvr rctx="PPT">
                                        <p:cTn id="25" dur="500" autoRev="1" fill="hold">
                                          <p:stCondLst>
                                            <p:cond delay="0"/>
                                          </p:stCondLst>
                                        </p:cTn>
                                        <p:tgtEl>
                                          <p:spTgt spid="6">
                                            <p:txEl>
                                              <p:pRg st="2" end="2"/>
                                            </p:txEl>
                                          </p:spTgt>
                                        </p:tgtEl>
                                        <p:attrNameLst>
                                          <p:attrName>ppt_w</p:attrName>
                                        </p:attrNameLst>
                                      </p:cBhvr>
                                    </p:anim>
                                    <p:anim by="(#ppt_w*0.50)" calcmode="lin" valueType="num">
                                      <p:cBhvr>
                                        <p:cTn id="26" dur="500" decel="50000" autoRev="1" fill="hold">
                                          <p:stCondLst>
                                            <p:cond delay="0"/>
                                          </p:stCondLst>
                                        </p:cTn>
                                        <p:tgtEl>
                                          <p:spTgt spid="6">
                                            <p:txEl>
                                              <p:pRg st="2" end="2"/>
                                            </p:txEl>
                                          </p:spTgt>
                                        </p:tgtEl>
                                        <p:attrNameLst>
                                          <p:attrName>ppt_x</p:attrName>
                                        </p:attrNameLst>
                                      </p:cBhvr>
                                    </p:anim>
                                    <p:anim from="(-#ppt_h/2)" to="(#ppt_y)" calcmode="lin" valueType="num">
                                      <p:cBhvr>
                                        <p:cTn id="27" dur="1000" fill="hold">
                                          <p:stCondLst>
                                            <p:cond delay="0"/>
                                          </p:stCondLst>
                                        </p:cTn>
                                        <p:tgtEl>
                                          <p:spTgt spid="6">
                                            <p:txEl>
                                              <p:pRg st="2" end="2"/>
                                            </p:txEl>
                                          </p:spTgt>
                                        </p:tgtEl>
                                        <p:attrNameLst>
                                          <p:attrName>ppt_y</p:attrName>
                                        </p:attrNameLst>
                                      </p:cBhvr>
                                    </p:anim>
                                    <p:animRot by="21600000">
                                      <p:cBhvr>
                                        <p:cTn id="28" dur="1000" fill="hold">
                                          <p:stCondLst>
                                            <p:cond delay="0"/>
                                          </p:stCondLst>
                                        </p:cTn>
                                        <p:tgtEl>
                                          <p:spTgt spid="6">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61176" y="-16099"/>
            <a:ext cx="8669248" cy="646331"/>
          </a:xfrm>
          <a:prstGeom prst="rect">
            <a:avLst/>
          </a:prstGeom>
        </p:spPr>
        <p:txBody>
          <a:bodyPr wrap="square">
            <a:spAutoFit/>
          </a:bodyPr>
          <a:lstStyle/>
          <a:p>
            <a:pPr algn="ctr"/>
            <a:r>
              <a:rPr lang="en-US" sz="3600" b="1" i="1"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 Choice Based Credit System </a:t>
            </a:r>
            <a:r>
              <a:rPr lang="en-US" sz="3600" b="1" i="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(Pattern 1)  </a:t>
            </a:r>
          </a:p>
        </p:txBody>
      </p:sp>
      <p:sp>
        <p:nvSpPr>
          <p:cNvPr id="80" name="Rounded Rectangle 79"/>
          <p:cNvSpPr/>
          <p:nvPr/>
        </p:nvSpPr>
        <p:spPr>
          <a:xfrm>
            <a:off x="4495800" y="41910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81" name="Rounded Rectangle 80"/>
          <p:cNvSpPr/>
          <p:nvPr/>
        </p:nvSpPr>
        <p:spPr>
          <a:xfrm>
            <a:off x="5715000" y="42273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5 </a:t>
            </a:r>
            <a:endParaRPr lang="en-US" sz="1600" b="1" dirty="0">
              <a:solidFill>
                <a:srgbClr val="002060"/>
              </a:solidFill>
              <a:latin typeface="Times New Roman" pitchFamily="18" charset="0"/>
              <a:cs typeface="Times New Roman" pitchFamily="18" charset="0"/>
            </a:endParaRPr>
          </a:p>
        </p:txBody>
      </p:sp>
      <p:sp>
        <p:nvSpPr>
          <p:cNvPr id="82" name="Rounded Rectangle 81"/>
          <p:cNvSpPr/>
          <p:nvPr/>
        </p:nvSpPr>
        <p:spPr>
          <a:xfrm>
            <a:off x="2057400" y="41910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83" name="Rounded Rectangle 82"/>
          <p:cNvSpPr/>
          <p:nvPr/>
        </p:nvSpPr>
        <p:spPr>
          <a:xfrm>
            <a:off x="3276600" y="41910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01" name="Rounded Rectangle 100"/>
          <p:cNvSpPr/>
          <p:nvPr/>
        </p:nvSpPr>
        <p:spPr>
          <a:xfrm>
            <a:off x="7391400" y="4227342"/>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3</a:t>
            </a:r>
          </a:p>
        </p:txBody>
      </p:sp>
      <p:sp>
        <p:nvSpPr>
          <p:cNvPr id="102" name="Rounded Rectangle 101"/>
          <p:cNvSpPr/>
          <p:nvPr/>
        </p:nvSpPr>
        <p:spPr>
          <a:xfrm>
            <a:off x="4468368" y="5213492"/>
            <a:ext cx="1185672"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03" name="Rounded Rectangle 102"/>
          <p:cNvSpPr/>
          <p:nvPr/>
        </p:nvSpPr>
        <p:spPr>
          <a:xfrm>
            <a:off x="5739384" y="5181600"/>
            <a:ext cx="1591056" cy="50150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SKB C</a:t>
            </a:r>
            <a:endParaRPr lang="en-US" sz="1600" b="1" dirty="0">
              <a:solidFill>
                <a:srgbClr val="002060"/>
              </a:solidFill>
              <a:latin typeface="Times New Roman" pitchFamily="18" charset="0"/>
              <a:cs typeface="Times New Roman" pitchFamily="18" charset="0"/>
            </a:endParaRPr>
          </a:p>
        </p:txBody>
      </p:sp>
      <p:sp>
        <p:nvSpPr>
          <p:cNvPr id="104" name="Rounded Rectangle 103"/>
          <p:cNvSpPr/>
          <p:nvPr/>
        </p:nvSpPr>
        <p:spPr>
          <a:xfrm>
            <a:off x="2106168" y="5213492"/>
            <a:ext cx="1109472"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05" name="Rounded Rectangle 104"/>
          <p:cNvSpPr/>
          <p:nvPr/>
        </p:nvSpPr>
        <p:spPr>
          <a:xfrm>
            <a:off x="3291840" y="5213492"/>
            <a:ext cx="1109472"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07" name="Rounded Rectangle 106"/>
          <p:cNvSpPr/>
          <p:nvPr/>
        </p:nvSpPr>
        <p:spPr>
          <a:xfrm>
            <a:off x="7406640" y="5181600"/>
            <a:ext cx="1661160"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4</a:t>
            </a:r>
          </a:p>
        </p:txBody>
      </p:sp>
      <p:sp>
        <p:nvSpPr>
          <p:cNvPr id="148" name="Rounded Rectangle 147"/>
          <p:cNvSpPr/>
          <p:nvPr/>
        </p:nvSpPr>
        <p:spPr>
          <a:xfrm>
            <a:off x="4572000" y="31242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49" name="Rounded Rectangle 148"/>
          <p:cNvSpPr/>
          <p:nvPr/>
        </p:nvSpPr>
        <p:spPr>
          <a:xfrm>
            <a:off x="5791200" y="31242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150" name="Rounded Rectangle 149"/>
          <p:cNvSpPr/>
          <p:nvPr/>
        </p:nvSpPr>
        <p:spPr>
          <a:xfrm>
            <a:off x="2057400" y="2971800"/>
            <a:ext cx="1219200" cy="7620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endParaRPr lang="en-US" sz="1600" b="1" dirty="0">
              <a:solidFill>
                <a:srgbClr val="002060"/>
              </a:solidFill>
              <a:latin typeface="Times New Roman" pitchFamily="18" charset="0"/>
              <a:cs typeface="Times New Roman" pitchFamily="18" charset="0"/>
            </a:endParaRPr>
          </a:p>
        </p:txBody>
      </p:sp>
      <p:sp>
        <p:nvSpPr>
          <p:cNvPr id="151" name="Rounded Rectangle 150"/>
          <p:cNvSpPr/>
          <p:nvPr/>
        </p:nvSpPr>
        <p:spPr>
          <a:xfrm>
            <a:off x="3352800" y="31242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52" name="Rounded Rectangle 151"/>
          <p:cNvSpPr/>
          <p:nvPr/>
        </p:nvSpPr>
        <p:spPr>
          <a:xfrm>
            <a:off x="7391400" y="3124200"/>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153" name="Rounded Rectangle 152"/>
          <p:cNvSpPr/>
          <p:nvPr/>
        </p:nvSpPr>
        <p:spPr>
          <a:xfrm>
            <a:off x="4495800" y="2438400"/>
            <a:ext cx="1143000" cy="2286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54" name="Rounded Rectangle 153"/>
          <p:cNvSpPr/>
          <p:nvPr/>
        </p:nvSpPr>
        <p:spPr>
          <a:xfrm>
            <a:off x="5715000" y="2438400"/>
            <a:ext cx="1600200" cy="228600"/>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3</a:t>
            </a:r>
            <a:endParaRPr lang="en-US" sz="1600" b="1" dirty="0">
              <a:solidFill>
                <a:srgbClr val="002060"/>
              </a:solidFill>
              <a:latin typeface="Times New Roman" pitchFamily="18" charset="0"/>
              <a:cs typeface="Times New Roman" pitchFamily="18" charset="0"/>
            </a:endParaRPr>
          </a:p>
        </p:txBody>
      </p:sp>
      <p:sp>
        <p:nvSpPr>
          <p:cNvPr id="155" name="Rounded Rectangle 154"/>
          <p:cNvSpPr/>
          <p:nvPr/>
        </p:nvSpPr>
        <p:spPr>
          <a:xfrm>
            <a:off x="2057400" y="2438400"/>
            <a:ext cx="1143000" cy="2286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endParaRPr lang="en-US" sz="1600" b="1" dirty="0">
              <a:solidFill>
                <a:srgbClr val="002060"/>
              </a:solidFill>
              <a:latin typeface="Times New Roman" pitchFamily="18" charset="0"/>
              <a:cs typeface="Times New Roman" pitchFamily="18" charset="0"/>
            </a:endParaRPr>
          </a:p>
        </p:txBody>
      </p:sp>
      <p:sp>
        <p:nvSpPr>
          <p:cNvPr id="156" name="Rounded Rectangle 155"/>
          <p:cNvSpPr/>
          <p:nvPr/>
        </p:nvSpPr>
        <p:spPr>
          <a:xfrm>
            <a:off x="3276600" y="2438400"/>
            <a:ext cx="1143000" cy="2286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57" name="Rounded Rectangle 156"/>
          <p:cNvSpPr/>
          <p:nvPr/>
        </p:nvSpPr>
        <p:spPr>
          <a:xfrm>
            <a:off x="7391400" y="2438400"/>
            <a:ext cx="1676400" cy="2286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1</a:t>
            </a:r>
          </a:p>
        </p:txBody>
      </p:sp>
      <p:sp>
        <p:nvSpPr>
          <p:cNvPr id="158" name="Rounded Rectangle 157"/>
          <p:cNvSpPr/>
          <p:nvPr/>
        </p:nvSpPr>
        <p:spPr>
          <a:xfrm>
            <a:off x="4495800" y="1905000"/>
            <a:ext cx="1143000" cy="2286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59" name="Rounded Rectangle 158"/>
          <p:cNvSpPr/>
          <p:nvPr/>
        </p:nvSpPr>
        <p:spPr>
          <a:xfrm>
            <a:off x="5715000" y="1905000"/>
            <a:ext cx="1600200" cy="228600"/>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2</a:t>
            </a:r>
            <a:endParaRPr lang="en-US" sz="1600" b="1" dirty="0">
              <a:solidFill>
                <a:srgbClr val="002060"/>
              </a:solidFill>
              <a:latin typeface="Times New Roman" pitchFamily="18" charset="0"/>
              <a:cs typeface="Times New Roman" pitchFamily="18" charset="0"/>
            </a:endParaRPr>
          </a:p>
        </p:txBody>
      </p:sp>
      <p:sp>
        <p:nvSpPr>
          <p:cNvPr id="160" name="Rounded Rectangle 159"/>
          <p:cNvSpPr/>
          <p:nvPr/>
        </p:nvSpPr>
        <p:spPr>
          <a:xfrm>
            <a:off x="2057400" y="1905000"/>
            <a:ext cx="1143000" cy="2286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61" name="Rounded Rectangle 160"/>
          <p:cNvSpPr/>
          <p:nvPr/>
        </p:nvSpPr>
        <p:spPr>
          <a:xfrm>
            <a:off x="3275076" y="1911798"/>
            <a:ext cx="1143000" cy="2286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62" name="Rounded Rectangle 161"/>
          <p:cNvSpPr/>
          <p:nvPr/>
        </p:nvSpPr>
        <p:spPr>
          <a:xfrm>
            <a:off x="4495800" y="1331742"/>
            <a:ext cx="1143000" cy="2684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63" name="Rounded Rectangle 162"/>
          <p:cNvSpPr/>
          <p:nvPr/>
        </p:nvSpPr>
        <p:spPr>
          <a:xfrm>
            <a:off x="5715000" y="1331742"/>
            <a:ext cx="1600200" cy="2684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1</a:t>
            </a:r>
            <a:endParaRPr lang="en-US" sz="1600" b="1" dirty="0">
              <a:solidFill>
                <a:srgbClr val="002060"/>
              </a:solidFill>
              <a:latin typeface="Times New Roman" pitchFamily="18" charset="0"/>
              <a:cs typeface="Times New Roman" pitchFamily="18" charset="0"/>
            </a:endParaRPr>
          </a:p>
        </p:txBody>
      </p:sp>
      <p:sp>
        <p:nvSpPr>
          <p:cNvPr id="164" name="Rounded Rectangle 163"/>
          <p:cNvSpPr/>
          <p:nvPr/>
        </p:nvSpPr>
        <p:spPr>
          <a:xfrm>
            <a:off x="2057400" y="1331742"/>
            <a:ext cx="1143000" cy="2684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65" name="Rounded Rectangle 164"/>
          <p:cNvSpPr/>
          <p:nvPr/>
        </p:nvSpPr>
        <p:spPr>
          <a:xfrm>
            <a:off x="3276600" y="1331742"/>
            <a:ext cx="1143000" cy="2684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44" name="Oval 43"/>
          <p:cNvSpPr/>
          <p:nvPr/>
        </p:nvSpPr>
        <p:spPr>
          <a:xfrm>
            <a:off x="1920240" y="2824995"/>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55" name="Oval 54"/>
          <p:cNvSpPr/>
          <p:nvPr/>
        </p:nvSpPr>
        <p:spPr>
          <a:xfrm>
            <a:off x="2606040" y="2824995"/>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56" name="Oval 55"/>
          <p:cNvSpPr/>
          <p:nvPr/>
        </p:nvSpPr>
        <p:spPr>
          <a:xfrm>
            <a:off x="2286000" y="3358395"/>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57" name="Oval 56"/>
          <p:cNvSpPr/>
          <p:nvPr/>
        </p:nvSpPr>
        <p:spPr>
          <a:xfrm>
            <a:off x="3200400" y="3733800"/>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58" name="Oval 57"/>
          <p:cNvSpPr/>
          <p:nvPr/>
        </p:nvSpPr>
        <p:spPr>
          <a:xfrm>
            <a:off x="3886200" y="3733800"/>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59" name="Oval 58"/>
          <p:cNvSpPr/>
          <p:nvPr/>
        </p:nvSpPr>
        <p:spPr>
          <a:xfrm>
            <a:off x="3581400" y="4267200"/>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60" name="Oval 59"/>
          <p:cNvSpPr/>
          <p:nvPr/>
        </p:nvSpPr>
        <p:spPr>
          <a:xfrm>
            <a:off x="4419600" y="4724400"/>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61" name="Oval 60"/>
          <p:cNvSpPr/>
          <p:nvPr/>
        </p:nvSpPr>
        <p:spPr>
          <a:xfrm>
            <a:off x="5105400" y="4724400"/>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62" name="Oval 61"/>
          <p:cNvSpPr/>
          <p:nvPr/>
        </p:nvSpPr>
        <p:spPr>
          <a:xfrm>
            <a:off x="4800600" y="5257800"/>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53" name="Right Arrow 52"/>
          <p:cNvSpPr/>
          <p:nvPr/>
        </p:nvSpPr>
        <p:spPr>
          <a:xfrm>
            <a:off x="93752" y="1246456"/>
            <a:ext cx="1554707" cy="439029"/>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 </a:t>
            </a:r>
          </a:p>
        </p:txBody>
      </p:sp>
      <p:sp>
        <p:nvSpPr>
          <p:cNvPr id="54" name="Right Arrow 53"/>
          <p:cNvSpPr/>
          <p:nvPr/>
        </p:nvSpPr>
        <p:spPr>
          <a:xfrm>
            <a:off x="93752" y="1772763"/>
            <a:ext cx="1615553" cy="506672"/>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 </a:t>
            </a:r>
          </a:p>
        </p:txBody>
      </p:sp>
      <p:sp>
        <p:nvSpPr>
          <p:cNvPr id="63" name="Right Arrow 62"/>
          <p:cNvSpPr/>
          <p:nvPr/>
        </p:nvSpPr>
        <p:spPr>
          <a:xfrm>
            <a:off x="43294" y="2362200"/>
            <a:ext cx="1709306" cy="469775"/>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III </a:t>
            </a:r>
          </a:p>
        </p:txBody>
      </p:sp>
      <p:sp>
        <p:nvSpPr>
          <p:cNvPr id="64" name="Right Arrow 63"/>
          <p:cNvSpPr/>
          <p:nvPr/>
        </p:nvSpPr>
        <p:spPr>
          <a:xfrm>
            <a:off x="43294" y="3124200"/>
            <a:ext cx="1709306"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65" name="Right Arrow 64"/>
          <p:cNvSpPr/>
          <p:nvPr/>
        </p:nvSpPr>
        <p:spPr>
          <a:xfrm>
            <a:off x="32906" y="41148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66" name="Right Arrow 65"/>
          <p:cNvSpPr/>
          <p:nvPr/>
        </p:nvSpPr>
        <p:spPr>
          <a:xfrm>
            <a:off x="32906" y="51054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67" name="Rounded Rectangle 66"/>
          <p:cNvSpPr/>
          <p:nvPr/>
        </p:nvSpPr>
        <p:spPr>
          <a:xfrm>
            <a:off x="762000" y="6019800"/>
            <a:ext cx="9906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Semester</a:t>
            </a:r>
            <a:endParaRPr lang="en-US" sz="1400" b="1" dirty="0">
              <a:latin typeface="Times New Roman" pitchFamily="18" charset="0"/>
              <a:cs typeface="Times New Roman" pitchFamily="18" charset="0"/>
            </a:endParaRPr>
          </a:p>
        </p:txBody>
      </p:sp>
      <p:sp>
        <p:nvSpPr>
          <p:cNvPr id="68" name="Rounded Rectangle 67"/>
          <p:cNvSpPr/>
          <p:nvPr/>
        </p:nvSpPr>
        <p:spPr>
          <a:xfrm>
            <a:off x="1920240" y="6019800"/>
            <a:ext cx="12700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Course </a:t>
            </a:r>
            <a:endParaRPr lang="en-US" sz="1600" b="1" dirty="0">
              <a:latin typeface="Times New Roman" pitchFamily="18" charset="0"/>
              <a:cs typeface="Times New Roman" pitchFamily="18" charset="0"/>
            </a:endParaRPr>
          </a:p>
          <a:p>
            <a:pPr algn="ctr"/>
            <a:r>
              <a:rPr lang="en-US" sz="1600" b="1" dirty="0" smtClean="0">
                <a:latin typeface="Times New Roman" pitchFamily="18" charset="0"/>
                <a:cs typeface="Times New Roman" pitchFamily="18" charset="0"/>
              </a:rPr>
              <a:t>30 credit </a:t>
            </a:r>
            <a:endParaRPr lang="en-US" sz="1600" b="1" dirty="0">
              <a:latin typeface="Times New Roman" pitchFamily="18" charset="0"/>
              <a:cs typeface="Times New Roman" pitchFamily="18" charset="0"/>
            </a:endParaRPr>
          </a:p>
        </p:txBody>
      </p:sp>
      <p:sp>
        <p:nvSpPr>
          <p:cNvPr id="69" name="Rounded Rectangle 68"/>
          <p:cNvSpPr/>
          <p:nvPr/>
        </p:nvSpPr>
        <p:spPr>
          <a:xfrm>
            <a:off x="3275076" y="6019800"/>
            <a:ext cx="12295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Course </a:t>
            </a:r>
            <a:r>
              <a:rPr lang="en-US" sz="1600" b="1" dirty="0">
                <a:latin typeface="Times New Roman" pitchFamily="18" charset="0"/>
                <a:cs typeface="Times New Roman" pitchFamily="18" charset="0"/>
              </a:rPr>
              <a:t>30 credit </a:t>
            </a:r>
          </a:p>
        </p:txBody>
      </p:sp>
      <p:sp>
        <p:nvSpPr>
          <p:cNvPr id="70" name="Rounded Rectangle 69"/>
          <p:cNvSpPr/>
          <p:nvPr/>
        </p:nvSpPr>
        <p:spPr>
          <a:xfrm>
            <a:off x="4572000" y="6008531"/>
            <a:ext cx="12192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Course </a:t>
            </a:r>
            <a:r>
              <a:rPr lang="en-US" sz="1600" b="1" dirty="0">
                <a:latin typeface="Times New Roman" pitchFamily="18" charset="0"/>
                <a:cs typeface="Times New Roman" pitchFamily="18" charset="0"/>
              </a:rPr>
              <a:t>30 credit </a:t>
            </a:r>
          </a:p>
        </p:txBody>
      </p:sp>
      <p:sp>
        <p:nvSpPr>
          <p:cNvPr id="71" name="Rounded Rectangle 70"/>
          <p:cNvSpPr/>
          <p:nvPr/>
        </p:nvSpPr>
        <p:spPr>
          <a:xfrm>
            <a:off x="6050506" y="6019800"/>
            <a:ext cx="1264693"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a:t>
            </a:r>
            <a:r>
              <a:rPr lang="en-US" sz="1600" b="1" dirty="0">
                <a:latin typeface="Times New Roman" pitchFamily="18" charset="0"/>
                <a:cs typeface="Times New Roman" pitchFamily="18" charset="0"/>
              </a:rPr>
              <a:t>Course </a:t>
            </a:r>
            <a:r>
              <a:rPr lang="en-US" sz="1600" b="1" dirty="0" smtClean="0">
                <a:latin typeface="Times New Roman" pitchFamily="18" charset="0"/>
                <a:cs typeface="Times New Roman" pitchFamily="18" charset="0"/>
              </a:rPr>
              <a:t> </a:t>
            </a:r>
            <a:r>
              <a:rPr lang="en-US" sz="1600" b="1" dirty="0">
                <a:latin typeface="Times New Roman" pitchFamily="18" charset="0"/>
                <a:cs typeface="Times New Roman" pitchFamily="18" charset="0"/>
              </a:rPr>
              <a:t>30 credit </a:t>
            </a:r>
          </a:p>
        </p:txBody>
      </p:sp>
      <p:sp>
        <p:nvSpPr>
          <p:cNvPr id="72" name="Rounded Rectangle 71"/>
          <p:cNvSpPr/>
          <p:nvPr/>
        </p:nvSpPr>
        <p:spPr>
          <a:xfrm>
            <a:off x="7467600" y="6019800"/>
            <a:ext cx="14478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Four Course 20 </a:t>
            </a:r>
            <a:r>
              <a:rPr lang="en-US" sz="1600" b="1" dirty="0">
                <a:latin typeface="Times New Roman" pitchFamily="18" charset="0"/>
                <a:cs typeface="Times New Roman" pitchFamily="18" charset="0"/>
              </a:rPr>
              <a:t>credit </a:t>
            </a:r>
          </a:p>
        </p:txBody>
      </p:sp>
      <p:sp>
        <p:nvSpPr>
          <p:cNvPr id="73" name="TextBox 72"/>
          <p:cNvSpPr txBox="1"/>
          <p:nvPr/>
        </p:nvSpPr>
        <p:spPr>
          <a:xfrm>
            <a:off x="-76200" y="6096000"/>
            <a:ext cx="838200" cy="369332"/>
          </a:xfrm>
          <a:prstGeom prst="rect">
            <a:avLst/>
          </a:prstGeom>
          <a:noFill/>
        </p:spPr>
        <p:txBody>
          <a:bodyPr wrap="square" rtlCol="0">
            <a:spAutoFit/>
          </a:bodyPr>
          <a:lstStyle/>
          <a:p>
            <a:r>
              <a:rPr lang="en-US" b="1" dirty="0" smtClean="0">
                <a:solidFill>
                  <a:srgbClr val="C00000"/>
                </a:solidFill>
              </a:rPr>
              <a:t>TOTAL</a:t>
            </a:r>
            <a:endParaRPr lang="en-US" b="1" dirty="0">
              <a:solidFill>
                <a:srgbClr val="C00000"/>
              </a:solidFill>
            </a:endParaRPr>
          </a:p>
        </p:txBody>
      </p:sp>
      <p:pic>
        <p:nvPicPr>
          <p:cNvPr id="74" name="Picture 8" descr="C:\Users\dell\Pictures\College M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9" descr="C:\Users\dell\Pictures\download (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0373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53"/>
                                        </p:tgtEl>
                                        <p:attrNameLst>
                                          <p:attrName>style.visibility</p:attrName>
                                        </p:attrNameLst>
                                      </p:cBhvr>
                                      <p:to>
                                        <p:strVal val="visible"/>
                                      </p:to>
                                    </p:set>
                                    <p:anim calcmode="lin" valueType="num">
                                      <p:cBhvr>
                                        <p:cTn id="16"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3"/>
                                        </p:tgtEl>
                                        <p:attrNameLst>
                                          <p:attrName>ppt_y</p:attrName>
                                        </p:attrNameLst>
                                      </p:cBhvr>
                                      <p:tavLst>
                                        <p:tav tm="0">
                                          <p:val>
                                            <p:strVal val="#ppt_y"/>
                                          </p:val>
                                        </p:tav>
                                        <p:tav tm="100000">
                                          <p:val>
                                            <p:strVal val="#ppt_y"/>
                                          </p:val>
                                        </p:tav>
                                      </p:tavLst>
                                    </p:anim>
                                    <p:anim calcmode="lin" valueType="num">
                                      <p:cBhvr>
                                        <p:cTn id="18"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3"/>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4"/>
                                        </p:tgtEl>
                                        <p:attrNameLst>
                                          <p:attrName>style.visibility</p:attrName>
                                        </p:attrNameLst>
                                      </p:cBhvr>
                                      <p:to>
                                        <p:strVal val="visible"/>
                                      </p:to>
                                    </p:set>
                                    <p:anim calcmode="lin" valueType="num">
                                      <p:cBhvr>
                                        <p:cTn id="25" dur="5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4"/>
                                        </p:tgtEl>
                                        <p:attrNameLst>
                                          <p:attrName>ppt_y</p:attrName>
                                        </p:attrNameLst>
                                      </p:cBhvr>
                                      <p:tavLst>
                                        <p:tav tm="0">
                                          <p:val>
                                            <p:strVal val="#ppt_y"/>
                                          </p:val>
                                        </p:tav>
                                        <p:tav tm="100000">
                                          <p:val>
                                            <p:strVal val="#ppt_y"/>
                                          </p:val>
                                        </p:tav>
                                      </p:tavLst>
                                    </p:anim>
                                    <p:anim calcmode="lin" valueType="num">
                                      <p:cBhvr>
                                        <p:cTn id="27" dur="5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65"/>
                                        </p:tgtEl>
                                        <p:attrNameLst>
                                          <p:attrName>style.visibility</p:attrName>
                                        </p:attrNameLst>
                                      </p:cBhvr>
                                      <p:to>
                                        <p:strVal val="visible"/>
                                      </p:to>
                                    </p:set>
                                    <p:anim calcmode="lin" valueType="num">
                                      <p:cBhvr>
                                        <p:cTn id="34" dur="500" fill="hold"/>
                                        <p:tgtEl>
                                          <p:spTgt spid="16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5"/>
                                        </p:tgtEl>
                                        <p:attrNameLst>
                                          <p:attrName>ppt_y</p:attrName>
                                        </p:attrNameLst>
                                      </p:cBhvr>
                                      <p:tavLst>
                                        <p:tav tm="0">
                                          <p:val>
                                            <p:strVal val="#ppt_y"/>
                                          </p:val>
                                        </p:tav>
                                        <p:tav tm="100000">
                                          <p:val>
                                            <p:strVal val="#ppt_y"/>
                                          </p:val>
                                        </p:tav>
                                      </p:tavLst>
                                    </p:anim>
                                    <p:anim calcmode="lin" valueType="num">
                                      <p:cBhvr>
                                        <p:cTn id="36" dur="500" fill="hold"/>
                                        <p:tgtEl>
                                          <p:spTgt spid="16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5"/>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62"/>
                                        </p:tgtEl>
                                        <p:attrNameLst>
                                          <p:attrName>style.visibility</p:attrName>
                                        </p:attrNameLst>
                                      </p:cBhvr>
                                      <p:to>
                                        <p:strVal val="visible"/>
                                      </p:to>
                                    </p:set>
                                    <p:anim calcmode="lin" valueType="num">
                                      <p:cBhvr>
                                        <p:cTn id="43"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2"/>
                                        </p:tgtEl>
                                        <p:attrNameLst>
                                          <p:attrName>ppt_y</p:attrName>
                                        </p:attrNameLst>
                                      </p:cBhvr>
                                      <p:tavLst>
                                        <p:tav tm="0">
                                          <p:val>
                                            <p:strVal val="#ppt_y"/>
                                          </p:val>
                                        </p:tav>
                                        <p:tav tm="100000">
                                          <p:val>
                                            <p:strVal val="#ppt_y"/>
                                          </p:val>
                                        </p:tav>
                                      </p:tavLst>
                                    </p:anim>
                                    <p:anim calcmode="lin" valueType="num">
                                      <p:cBhvr>
                                        <p:cTn id="45"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2"/>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63"/>
                                        </p:tgtEl>
                                        <p:attrNameLst>
                                          <p:attrName>style.visibility</p:attrName>
                                        </p:attrNameLst>
                                      </p:cBhvr>
                                      <p:to>
                                        <p:strVal val="visible"/>
                                      </p:to>
                                    </p:set>
                                    <p:anim calcmode="lin" valueType="num">
                                      <p:cBhvr>
                                        <p:cTn id="52" dur="500" fill="hold"/>
                                        <p:tgtEl>
                                          <p:spTgt spid="16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63"/>
                                        </p:tgtEl>
                                        <p:attrNameLst>
                                          <p:attrName>ppt_y</p:attrName>
                                        </p:attrNameLst>
                                      </p:cBhvr>
                                      <p:tavLst>
                                        <p:tav tm="0">
                                          <p:val>
                                            <p:strVal val="#ppt_y"/>
                                          </p:val>
                                        </p:tav>
                                        <p:tav tm="100000">
                                          <p:val>
                                            <p:strVal val="#ppt_y"/>
                                          </p:val>
                                        </p:tav>
                                      </p:tavLst>
                                    </p:anim>
                                    <p:anim calcmode="lin" valueType="num">
                                      <p:cBhvr>
                                        <p:cTn id="54" dur="500" fill="hold"/>
                                        <p:tgtEl>
                                          <p:spTgt spid="16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6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63"/>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54"/>
                                        </p:tgtEl>
                                        <p:attrNameLst>
                                          <p:attrName>style.visibility</p:attrName>
                                        </p:attrNameLst>
                                      </p:cBhvr>
                                      <p:to>
                                        <p:strVal val="visible"/>
                                      </p:to>
                                    </p:set>
                                    <p:anim calcmode="lin" valueType="num">
                                      <p:cBhvr>
                                        <p:cTn id="61"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54"/>
                                        </p:tgtEl>
                                        <p:attrNameLst>
                                          <p:attrName>ppt_y</p:attrName>
                                        </p:attrNameLst>
                                      </p:cBhvr>
                                      <p:tavLst>
                                        <p:tav tm="0">
                                          <p:val>
                                            <p:strVal val="#ppt_y"/>
                                          </p:val>
                                        </p:tav>
                                        <p:tav tm="100000">
                                          <p:val>
                                            <p:strVal val="#ppt_y"/>
                                          </p:val>
                                        </p:tav>
                                      </p:tavLst>
                                    </p:anim>
                                    <p:anim calcmode="lin" valueType="num">
                                      <p:cBhvr>
                                        <p:cTn id="63"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54"/>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60"/>
                                        </p:tgtEl>
                                        <p:attrNameLst>
                                          <p:attrName>style.visibility</p:attrName>
                                        </p:attrNameLst>
                                      </p:cBhvr>
                                      <p:to>
                                        <p:strVal val="visible"/>
                                      </p:to>
                                    </p:set>
                                    <p:anim calcmode="lin" valueType="num">
                                      <p:cBhvr>
                                        <p:cTn id="70"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60"/>
                                        </p:tgtEl>
                                        <p:attrNameLst>
                                          <p:attrName>ppt_y</p:attrName>
                                        </p:attrNameLst>
                                      </p:cBhvr>
                                      <p:tavLst>
                                        <p:tav tm="0">
                                          <p:val>
                                            <p:strVal val="#ppt_y"/>
                                          </p:val>
                                        </p:tav>
                                        <p:tav tm="100000">
                                          <p:val>
                                            <p:strVal val="#ppt_y"/>
                                          </p:val>
                                        </p:tav>
                                      </p:tavLst>
                                    </p:anim>
                                    <p:anim calcmode="lin" valueType="num">
                                      <p:cBhvr>
                                        <p:cTn id="72"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60"/>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61"/>
                                        </p:tgtEl>
                                        <p:attrNameLst>
                                          <p:attrName>style.visibility</p:attrName>
                                        </p:attrNameLst>
                                      </p:cBhvr>
                                      <p:to>
                                        <p:strVal val="visible"/>
                                      </p:to>
                                    </p:set>
                                    <p:anim calcmode="lin" valueType="num">
                                      <p:cBhvr>
                                        <p:cTn id="79" dur="5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1"/>
                                        </p:tgtEl>
                                        <p:attrNameLst>
                                          <p:attrName>ppt_y</p:attrName>
                                        </p:attrNameLst>
                                      </p:cBhvr>
                                      <p:tavLst>
                                        <p:tav tm="0">
                                          <p:val>
                                            <p:strVal val="#ppt_y"/>
                                          </p:val>
                                        </p:tav>
                                        <p:tav tm="100000">
                                          <p:val>
                                            <p:strVal val="#ppt_y"/>
                                          </p:val>
                                        </p:tav>
                                      </p:tavLst>
                                    </p:anim>
                                    <p:anim calcmode="lin" valueType="num">
                                      <p:cBhvr>
                                        <p:cTn id="81" dur="5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1"/>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158"/>
                                        </p:tgtEl>
                                        <p:attrNameLst>
                                          <p:attrName>style.visibility</p:attrName>
                                        </p:attrNameLst>
                                      </p:cBhvr>
                                      <p:to>
                                        <p:strVal val="visible"/>
                                      </p:to>
                                    </p:set>
                                    <p:anim calcmode="lin" valueType="num">
                                      <p:cBhvr>
                                        <p:cTn id="88" dur="500" fill="hold"/>
                                        <p:tgtEl>
                                          <p:spTgt spid="15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8"/>
                                        </p:tgtEl>
                                        <p:attrNameLst>
                                          <p:attrName>ppt_y</p:attrName>
                                        </p:attrNameLst>
                                      </p:cBhvr>
                                      <p:tavLst>
                                        <p:tav tm="0">
                                          <p:val>
                                            <p:strVal val="#ppt_y"/>
                                          </p:val>
                                        </p:tav>
                                        <p:tav tm="100000">
                                          <p:val>
                                            <p:strVal val="#ppt_y"/>
                                          </p:val>
                                        </p:tav>
                                      </p:tavLst>
                                    </p:anim>
                                    <p:anim calcmode="lin" valueType="num">
                                      <p:cBhvr>
                                        <p:cTn id="90" dur="500" fill="hold"/>
                                        <p:tgtEl>
                                          <p:spTgt spid="15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8"/>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159"/>
                                        </p:tgtEl>
                                        <p:attrNameLst>
                                          <p:attrName>style.visibility</p:attrName>
                                        </p:attrNameLst>
                                      </p:cBhvr>
                                      <p:to>
                                        <p:strVal val="visible"/>
                                      </p:to>
                                    </p:set>
                                    <p:anim calcmode="lin" valueType="num">
                                      <p:cBhvr>
                                        <p:cTn id="97"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59"/>
                                        </p:tgtEl>
                                        <p:attrNameLst>
                                          <p:attrName>ppt_y</p:attrName>
                                        </p:attrNameLst>
                                      </p:cBhvr>
                                      <p:tavLst>
                                        <p:tav tm="0">
                                          <p:val>
                                            <p:strVal val="#ppt_y"/>
                                          </p:val>
                                        </p:tav>
                                        <p:tav tm="100000">
                                          <p:val>
                                            <p:strVal val="#ppt_y"/>
                                          </p:val>
                                        </p:tav>
                                      </p:tavLst>
                                    </p:anim>
                                    <p:anim calcmode="lin" valueType="num">
                                      <p:cBhvr>
                                        <p:cTn id="99"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59"/>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63"/>
                                        </p:tgtEl>
                                        <p:attrNameLst>
                                          <p:attrName>ppt_y</p:attrName>
                                        </p:attrNameLst>
                                      </p:cBhvr>
                                      <p:tavLst>
                                        <p:tav tm="0">
                                          <p:val>
                                            <p:strVal val="#ppt_y"/>
                                          </p:val>
                                        </p:tav>
                                        <p:tav tm="100000">
                                          <p:val>
                                            <p:strVal val="#ppt_y"/>
                                          </p:val>
                                        </p:tav>
                                      </p:tavLst>
                                    </p:anim>
                                    <p:anim calcmode="lin" valueType="num">
                                      <p:cBhvr>
                                        <p:cTn id="108"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63"/>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155"/>
                                        </p:tgtEl>
                                        <p:attrNameLst>
                                          <p:attrName>style.visibility</p:attrName>
                                        </p:attrNameLst>
                                      </p:cBhvr>
                                      <p:to>
                                        <p:strVal val="visible"/>
                                      </p:to>
                                    </p:set>
                                    <p:anim calcmode="lin" valueType="num">
                                      <p:cBhvr>
                                        <p:cTn id="115" dur="500" fill="hold"/>
                                        <p:tgtEl>
                                          <p:spTgt spid="155"/>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155"/>
                                        </p:tgtEl>
                                        <p:attrNameLst>
                                          <p:attrName>ppt_y</p:attrName>
                                        </p:attrNameLst>
                                      </p:cBhvr>
                                      <p:tavLst>
                                        <p:tav tm="0">
                                          <p:val>
                                            <p:strVal val="#ppt_y"/>
                                          </p:val>
                                        </p:tav>
                                        <p:tav tm="100000">
                                          <p:val>
                                            <p:strVal val="#ppt_y"/>
                                          </p:val>
                                        </p:tav>
                                      </p:tavLst>
                                    </p:anim>
                                    <p:anim calcmode="lin" valueType="num">
                                      <p:cBhvr>
                                        <p:cTn id="117" dur="500" fill="hold"/>
                                        <p:tgtEl>
                                          <p:spTgt spid="155"/>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155"/>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155"/>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156"/>
                                        </p:tgtEl>
                                        <p:attrNameLst>
                                          <p:attrName>style.visibility</p:attrName>
                                        </p:attrNameLst>
                                      </p:cBhvr>
                                      <p:to>
                                        <p:strVal val="visible"/>
                                      </p:to>
                                    </p:set>
                                    <p:anim calcmode="lin" valueType="num">
                                      <p:cBhvr>
                                        <p:cTn id="124" dur="50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56"/>
                                        </p:tgtEl>
                                        <p:attrNameLst>
                                          <p:attrName>ppt_y</p:attrName>
                                        </p:attrNameLst>
                                      </p:cBhvr>
                                      <p:tavLst>
                                        <p:tav tm="0">
                                          <p:val>
                                            <p:strVal val="#ppt_y"/>
                                          </p:val>
                                        </p:tav>
                                        <p:tav tm="100000">
                                          <p:val>
                                            <p:strVal val="#ppt_y"/>
                                          </p:val>
                                        </p:tav>
                                      </p:tavLst>
                                    </p:anim>
                                    <p:anim calcmode="lin" valueType="num">
                                      <p:cBhvr>
                                        <p:cTn id="126" dur="50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56"/>
                                        </p:tgtEl>
                                      </p:cBhvr>
                                    </p:animEffect>
                                  </p:childTnLst>
                                </p:cTn>
                              </p:par>
                            </p:childTnLst>
                          </p:cTn>
                        </p:par>
                      </p:childTnLst>
                    </p:cTn>
                  </p:par>
                  <p:par>
                    <p:cTn id="129" fill="hold">
                      <p:stCondLst>
                        <p:cond delay="indefinite"/>
                      </p:stCondLst>
                      <p:childTnLst>
                        <p:par>
                          <p:cTn id="130" fill="hold">
                            <p:stCondLst>
                              <p:cond delay="0"/>
                            </p:stCondLst>
                            <p:childTnLst>
                              <p:par>
                                <p:cTn id="131" presetID="41" presetClass="entr" presetSubtype="0" fill="hold" grpId="0" nodeType="clickEffect">
                                  <p:stCondLst>
                                    <p:cond delay="0"/>
                                  </p:stCondLst>
                                  <p:iterate type="lt">
                                    <p:tmPct val="10000"/>
                                  </p:iterate>
                                  <p:childTnLst>
                                    <p:set>
                                      <p:cBhvr>
                                        <p:cTn id="132" dur="1" fill="hold">
                                          <p:stCondLst>
                                            <p:cond delay="0"/>
                                          </p:stCondLst>
                                        </p:cTn>
                                        <p:tgtEl>
                                          <p:spTgt spid="153"/>
                                        </p:tgtEl>
                                        <p:attrNameLst>
                                          <p:attrName>style.visibility</p:attrName>
                                        </p:attrNameLst>
                                      </p:cBhvr>
                                      <p:to>
                                        <p:strVal val="visible"/>
                                      </p:to>
                                    </p:set>
                                    <p:anim calcmode="lin" valueType="num">
                                      <p:cBhvr>
                                        <p:cTn id="133" dur="500" fill="hold"/>
                                        <p:tgtEl>
                                          <p:spTgt spid="153"/>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153"/>
                                        </p:tgtEl>
                                        <p:attrNameLst>
                                          <p:attrName>ppt_y</p:attrName>
                                        </p:attrNameLst>
                                      </p:cBhvr>
                                      <p:tavLst>
                                        <p:tav tm="0">
                                          <p:val>
                                            <p:strVal val="#ppt_y"/>
                                          </p:val>
                                        </p:tav>
                                        <p:tav tm="100000">
                                          <p:val>
                                            <p:strVal val="#ppt_y"/>
                                          </p:val>
                                        </p:tav>
                                      </p:tavLst>
                                    </p:anim>
                                    <p:anim calcmode="lin" valueType="num">
                                      <p:cBhvr>
                                        <p:cTn id="135" dur="500" fill="hold"/>
                                        <p:tgtEl>
                                          <p:spTgt spid="153"/>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153"/>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153"/>
                                        </p:tgtEl>
                                      </p:cBhvr>
                                    </p:animEffect>
                                  </p:childTnLst>
                                </p:cTn>
                              </p:par>
                            </p:childTnLst>
                          </p:cTn>
                        </p:par>
                      </p:childTnLst>
                    </p:cTn>
                  </p:par>
                  <p:par>
                    <p:cTn id="138" fill="hold">
                      <p:stCondLst>
                        <p:cond delay="indefinite"/>
                      </p:stCondLst>
                      <p:childTnLst>
                        <p:par>
                          <p:cTn id="139" fill="hold">
                            <p:stCondLst>
                              <p:cond delay="0"/>
                            </p:stCondLst>
                            <p:childTnLst>
                              <p:par>
                                <p:cTn id="140" presetID="41" presetClass="entr" presetSubtype="0" fill="hold" grpId="0" nodeType="clickEffect">
                                  <p:stCondLst>
                                    <p:cond delay="0"/>
                                  </p:stCondLst>
                                  <p:iterate type="lt">
                                    <p:tmPct val="10000"/>
                                  </p:iterate>
                                  <p:childTnLst>
                                    <p:set>
                                      <p:cBhvr>
                                        <p:cTn id="141" dur="1" fill="hold">
                                          <p:stCondLst>
                                            <p:cond delay="0"/>
                                          </p:stCondLst>
                                        </p:cTn>
                                        <p:tgtEl>
                                          <p:spTgt spid="154"/>
                                        </p:tgtEl>
                                        <p:attrNameLst>
                                          <p:attrName>style.visibility</p:attrName>
                                        </p:attrNameLst>
                                      </p:cBhvr>
                                      <p:to>
                                        <p:strVal val="visible"/>
                                      </p:to>
                                    </p:set>
                                    <p:anim calcmode="lin" valueType="num">
                                      <p:cBhvr>
                                        <p:cTn id="142" dur="50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154"/>
                                        </p:tgtEl>
                                        <p:attrNameLst>
                                          <p:attrName>ppt_y</p:attrName>
                                        </p:attrNameLst>
                                      </p:cBhvr>
                                      <p:tavLst>
                                        <p:tav tm="0">
                                          <p:val>
                                            <p:strVal val="#ppt_y"/>
                                          </p:val>
                                        </p:tav>
                                        <p:tav tm="100000">
                                          <p:val>
                                            <p:strVal val="#ppt_y"/>
                                          </p:val>
                                        </p:tav>
                                      </p:tavLst>
                                    </p:anim>
                                    <p:anim calcmode="lin" valueType="num">
                                      <p:cBhvr>
                                        <p:cTn id="144" dur="50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154"/>
                                        </p:tgtEl>
                                      </p:cBhvr>
                                    </p:animEffect>
                                  </p:childTnLst>
                                </p:cTn>
                              </p:par>
                            </p:childTnLst>
                          </p:cTn>
                        </p:par>
                      </p:childTnLst>
                    </p:cTn>
                  </p:par>
                  <p:par>
                    <p:cTn id="147" fill="hold">
                      <p:stCondLst>
                        <p:cond delay="indefinite"/>
                      </p:stCondLst>
                      <p:childTnLst>
                        <p:par>
                          <p:cTn id="148" fill="hold">
                            <p:stCondLst>
                              <p:cond delay="0"/>
                            </p:stCondLst>
                            <p:childTnLst>
                              <p:par>
                                <p:cTn id="149" presetID="41" presetClass="entr" presetSubtype="0" fill="hold" grpId="0" nodeType="clickEffect">
                                  <p:stCondLst>
                                    <p:cond delay="0"/>
                                  </p:stCondLst>
                                  <p:iterate type="lt">
                                    <p:tmPct val="10000"/>
                                  </p:iterate>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52" dur="500" fill="hold"/>
                                        <p:tgtEl>
                                          <p:spTgt spid="157"/>
                                        </p:tgtEl>
                                        <p:attrNameLst>
                                          <p:attrName>ppt_y</p:attrName>
                                        </p:attrNameLst>
                                      </p:cBhvr>
                                      <p:tavLst>
                                        <p:tav tm="0">
                                          <p:val>
                                            <p:strVal val="#ppt_y"/>
                                          </p:val>
                                        </p:tav>
                                        <p:tav tm="100000">
                                          <p:val>
                                            <p:strVal val="#ppt_y"/>
                                          </p:val>
                                        </p:tav>
                                      </p:tavLst>
                                    </p:anim>
                                    <p:anim calcmode="lin" valueType="num">
                                      <p:cBhvr>
                                        <p:cTn id="153" dur="5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54" dur="5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55" dur="500" tmFilter="0,0; .5, 1; 1, 1"/>
                                        <p:tgtEl>
                                          <p:spTgt spid="157"/>
                                        </p:tgtEl>
                                      </p:cBhvr>
                                    </p:animEffect>
                                  </p:childTnLst>
                                </p:cTn>
                              </p:par>
                            </p:childTnLst>
                          </p:cTn>
                        </p:par>
                      </p:childTnLst>
                    </p:cTn>
                  </p:par>
                  <p:par>
                    <p:cTn id="156" fill="hold">
                      <p:stCondLst>
                        <p:cond delay="indefinite"/>
                      </p:stCondLst>
                      <p:childTnLst>
                        <p:par>
                          <p:cTn id="157" fill="hold">
                            <p:stCondLst>
                              <p:cond delay="0"/>
                            </p:stCondLst>
                            <p:childTnLst>
                              <p:par>
                                <p:cTn id="158" presetID="41" presetClass="entr" presetSubtype="0" fill="hold" grpId="0" nodeType="clickEffect">
                                  <p:stCondLst>
                                    <p:cond delay="0"/>
                                  </p:stCondLst>
                                  <p:iterate type="lt">
                                    <p:tmPct val="10000"/>
                                  </p:iterate>
                                  <p:childTnLst>
                                    <p:set>
                                      <p:cBhvr>
                                        <p:cTn id="159" dur="1" fill="hold">
                                          <p:stCondLst>
                                            <p:cond delay="0"/>
                                          </p:stCondLst>
                                        </p:cTn>
                                        <p:tgtEl>
                                          <p:spTgt spid="64"/>
                                        </p:tgtEl>
                                        <p:attrNameLst>
                                          <p:attrName>style.visibility</p:attrName>
                                        </p:attrNameLst>
                                      </p:cBhvr>
                                      <p:to>
                                        <p:strVal val="visible"/>
                                      </p:to>
                                    </p:set>
                                    <p:anim calcmode="lin" valueType="num">
                                      <p:cBhvr>
                                        <p:cTn id="160"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64"/>
                                        </p:tgtEl>
                                        <p:attrNameLst>
                                          <p:attrName>ppt_y</p:attrName>
                                        </p:attrNameLst>
                                      </p:cBhvr>
                                      <p:tavLst>
                                        <p:tav tm="0">
                                          <p:val>
                                            <p:strVal val="#ppt_y"/>
                                          </p:val>
                                        </p:tav>
                                        <p:tav tm="100000">
                                          <p:val>
                                            <p:strVal val="#ppt_y"/>
                                          </p:val>
                                        </p:tav>
                                      </p:tavLst>
                                    </p:anim>
                                    <p:anim calcmode="lin" valueType="num">
                                      <p:cBhvr>
                                        <p:cTn id="162"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64"/>
                                        </p:tgtEl>
                                      </p:cBhvr>
                                    </p:animEffect>
                                  </p:childTnLst>
                                </p:cTn>
                              </p:par>
                            </p:childTnLst>
                          </p:cTn>
                        </p:par>
                      </p:childTnLst>
                    </p:cTn>
                  </p:par>
                  <p:par>
                    <p:cTn id="165" fill="hold">
                      <p:stCondLst>
                        <p:cond delay="indefinite"/>
                      </p:stCondLst>
                      <p:childTnLst>
                        <p:par>
                          <p:cTn id="166" fill="hold">
                            <p:stCondLst>
                              <p:cond delay="0"/>
                            </p:stCondLst>
                            <p:childTnLst>
                              <p:par>
                                <p:cTn id="167" presetID="41" presetClass="entr" presetSubtype="0" fill="hold" grpId="0" nodeType="clickEffect">
                                  <p:stCondLst>
                                    <p:cond delay="0"/>
                                  </p:stCondLst>
                                  <p:iterate type="lt">
                                    <p:tmPct val="10000"/>
                                  </p:iterate>
                                  <p:childTnLst>
                                    <p:set>
                                      <p:cBhvr>
                                        <p:cTn id="168" dur="1" fill="hold">
                                          <p:stCondLst>
                                            <p:cond delay="0"/>
                                          </p:stCondLst>
                                        </p:cTn>
                                        <p:tgtEl>
                                          <p:spTgt spid="150"/>
                                        </p:tgtEl>
                                        <p:attrNameLst>
                                          <p:attrName>style.visibility</p:attrName>
                                        </p:attrNameLst>
                                      </p:cBhvr>
                                      <p:to>
                                        <p:strVal val="visible"/>
                                      </p:to>
                                    </p:set>
                                    <p:anim calcmode="lin" valueType="num">
                                      <p:cBhvr>
                                        <p:cTn id="169" dur="500" fill="hold"/>
                                        <p:tgtEl>
                                          <p:spTgt spid="150"/>
                                        </p:tgtEl>
                                        <p:attrNameLst>
                                          <p:attrName>ppt_x</p:attrName>
                                        </p:attrNameLst>
                                      </p:cBhvr>
                                      <p:tavLst>
                                        <p:tav tm="0">
                                          <p:val>
                                            <p:strVal val="#ppt_x"/>
                                          </p:val>
                                        </p:tav>
                                        <p:tav tm="50000">
                                          <p:val>
                                            <p:strVal val="#ppt_x+.1"/>
                                          </p:val>
                                        </p:tav>
                                        <p:tav tm="100000">
                                          <p:val>
                                            <p:strVal val="#ppt_x"/>
                                          </p:val>
                                        </p:tav>
                                      </p:tavLst>
                                    </p:anim>
                                    <p:anim calcmode="lin" valueType="num">
                                      <p:cBhvr>
                                        <p:cTn id="170" dur="500" fill="hold"/>
                                        <p:tgtEl>
                                          <p:spTgt spid="150"/>
                                        </p:tgtEl>
                                        <p:attrNameLst>
                                          <p:attrName>ppt_y</p:attrName>
                                        </p:attrNameLst>
                                      </p:cBhvr>
                                      <p:tavLst>
                                        <p:tav tm="0">
                                          <p:val>
                                            <p:strVal val="#ppt_y"/>
                                          </p:val>
                                        </p:tav>
                                        <p:tav tm="100000">
                                          <p:val>
                                            <p:strVal val="#ppt_y"/>
                                          </p:val>
                                        </p:tav>
                                      </p:tavLst>
                                    </p:anim>
                                    <p:anim calcmode="lin" valueType="num">
                                      <p:cBhvr>
                                        <p:cTn id="171" dur="500" fill="hold"/>
                                        <p:tgtEl>
                                          <p:spTgt spid="150"/>
                                        </p:tgtEl>
                                        <p:attrNameLst>
                                          <p:attrName>ppt_h</p:attrName>
                                        </p:attrNameLst>
                                      </p:cBhvr>
                                      <p:tavLst>
                                        <p:tav tm="0">
                                          <p:val>
                                            <p:strVal val="#ppt_h/10"/>
                                          </p:val>
                                        </p:tav>
                                        <p:tav tm="50000">
                                          <p:val>
                                            <p:strVal val="#ppt_h+.01"/>
                                          </p:val>
                                        </p:tav>
                                        <p:tav tm="100000">
                                          <p:val>
                                            <p:strVal val="#ppt_h"/>
                                          </p:val>
                                        </p:tav>
                                      </p:tavLst>
                                    </p:anim>
                                    <p:anim calcmode="lin" valueType="num">
                                      <p:cBhvr>
                                        <p:cTn id="172" dur="500" fill="hold"/>
                                        <p:tgtEl>
                                          <p:spTgt spid="150"/>
                                        </p:tgtEl>
                                        <p:attrNameLst>
                                          <p:attrName>ppt_w</p:attrName>
                                        </p:attrNameLst>
                                      </p:cBhvr>
                                      <p:tavLst>
                                        <p:tav tm="0">
                                          <p:val>
                                            <p:strVal val="#ppt_w/10"/>
                                          </p:val>
                                        </p:tav>
                                        <p:tav tm="50000">
                                          <p:val>
                                            <p:strVal val="#ppt_w+.01"/>
                                          </p:val>
                                        </p:tav>
                                        <p:tav tm="100000">
                                          <p:val>
                                            <p:strVal val="#ppt_w"/>
                                          </p:val>
                                        </p:tav>
                                      </p:tavLst>
                                    </p:anim>
                                    <p:animEffect transition="in" filter="fade">
                                      <p:cBhvr>
                                        <p:cTn id="173" dur="500" tmFilter="0,0; .5, 1; 1, 1"/>
                                        <p:tgtEl>
                                          <p:spTgt spid="150"/>
                                        </p:tgtEl>
                                      </p:cBhvr>
                                    </p:animEffect>
                                  </p:childTnLst>
                                </p:cTn>
                              </p:par>
                            </p:childTnLst>
                          </p:cTn>
                        </p:par>
                      </p:childTnLst>
                    </p:cTn>
                  </p:par>
                  <p:par>
                    <p:cTn id="174" fill="hold">
                      <p:stCondLst>
                        <p:cond delay="indefinite"/>
                      </p:stCondLst>
                      <p:childTnLst>
                        <p:par>
                          <p:cTn id="175" fill="hold">
                            <p:stCondLst>
                              <p:cond delay="0"/>
                            </p:stCondLst>
                            <p:childTnLst>
                              <p:par>
                                <p:cTn id="176" presetID="21" presetClass="entr" presetSubtype="1" fill="hold" grpId="0" nodeType="clickEffect">
                                  <p:stCondLst>
                                    <p:cond delay="0"/>
                                  </p:stCondLst>
                                  <p:childTnLst>
                                    <p:set>
                                      <p:cBhvr>
                                        <p:cTn id="177" dur="1" fill="hold">
                                          <p:stCondLst>
                                            <p:cond delay="0"/>
                                          </p:stCondLst>
                                        </p:cTn>
                                        <p:tgtEl>
                                          <p:spTgt spid="44"/>
                                        </p:tgtEl>
                                        <p:attrNameLst>
                                          <p:attrName>style.visibility</p:attrName>
                                        </p:attrNameLst>
                                      </p:cBhvr>
                                      <p:to>
                                        <p:strVal val="visible"/>
                                      </p:to>
                                    </p:set>
                                    <p:animEffect transition="in" filter="wheel(1)">
                                      <p:cBhvr>
                                        <p:cTn id="178" dur="2000"/>
                                        <p:tgtEl>
                                          <p:spTgt spid="44"/>
                                        </p:tgtEl>
                                      </p:cBhvr>
                                    </p:animEffect>
                                  </p:childTnLst>
                                </p:cTn>
                              </p:par>
                            </p:childTnLst>
                          </p:cTn>
                        </p:par>
                      </p:childTnLst>
                    </p:cTn>
                  </p:par>
                  <p:par>
                    <p:cTn id="179" fill="hold">
                      <p:stCondLst>
                        <p:cond delay="indefinite"/>
                      </p:stCondLst>
                      <p:childTnLst>
                        <p:par>
                          <p:cTn id="180" fill="hold">
                            <p:stCondLst>
                              <p:cond delay="0"/>
                            </p:stCondLst>
                            <p:childTnLst>
                              <p:par>
                                <p:cTn id="181" presetID="21" presetClass="entr" presetSubtype="1" fill="hold" grpId="0" nodeType="clickEffect">
                                  <p:stCondLst>
                                    <p:cond delay="0"/>
                                  </p:stCondLst>
                                  <p:childTnLst>
                                    <p:set>
                                      <p:cBhvr>
                                        <p:cTn id="182" dur="1" fill="hold">
                                          <p:stCondLst>
                                            <p:cond delay="0"/>
                                          </p:stCondLst>
                                        </p:cTn>
                                        <p:tgtEl>
                                          <p:spTgt spid="55"/>
                                        </p:tgtEl>
                                        <p:attrNameLst>
                                          <p:attrName>style.visibility</p:attrName>
                                        </p:attrNameLst>
                                      </p:cBhvr>
                                      <p:to>
                                        <p:strVal val="visible"/>
                                      </p:to>
                                    </p:set>
                                    <p:animEffect transition="in" filter="wheel(1)">
                                      <p:cBhvr>
                                        <p:cTn id="183" dur="2000"/>
                                        <p:tgtEl>
                                          <p:spTgt spid="55"/>
                                        </p:tgtEl>
                                      </p:cBhvr>
                                    </p:animEffect>
                                  </p:childTnLst>
                                </p:cTn>
                              </p:par>
                            </p:childTnLst>
                          </p:cTn>
                        </p:par>
                      </p:childTnLst>
                    </p:cTn>
                  </p:par>
                  <p:par>
                    <p:cTn id="184" fill="hold">
                      <p:stCondLst>
                        <p:cond delay="indefinite"/>
                      </p:stCondLst>
                      <p:childTnLst>
                        <p:par>
                          <p:cTn id="185" fill="hold">
                            <p:stCondLst>
                              <p:cond delay="0"/>
                            </p:stCondLst>
                            <p:childTnLst>
                              <p:par>
                                <p:cTn id="186" presetID="21" presetClass="entr" presetSubtype="1" fill="hold" grpId="0" nodeType="clickEffect">
                                  <p:stCondLst>
                                    <p:cond delay="0"/>
                                  </p:stCondLst>
                                  <p:childTnLst>
                                    <p:set>
                                      <p:cBhvr>
                                        <p:cTn id="187" dur="1" fill="hold">
                                          <p:stCondLst>
                                            <p:cond delay="0"/>
                                          </p:stCondLst>
                                        </p:cTn>
                                        <p:tgtEl>
                                          <p:spTgt spid="56"/>
                                        </p:tgtEl>
                                        <p:attrNameLst>
                                          <p:attrName>style.visibility</p:attrName>
                                        </p:attrNameLst>
                                      </p:cBhvr>
                                      <p:to>
                                        <p:strVal val="visible"/>
                                      </p:to>
                                    </p:set>
                                    <p:animEffect transition="in" filter="wheel(1)">
                                      <p:cBhvr>
                                        <p:cTn id="188" dur="2000"/>
                                        <p:tgtEl>
                                          <p:spTgt spid="56"/>
                                        </p:tgtEl>
                                      </p:cBhvr>
                                    </p:animEffect>
                                  </p:childTnLst>
                                </p:cTn>
                              </p:par>
                            </p:childTnLst>
                          </p:cTn>
                        </p:par>
                      </p:childTnLst>
                    </p:cTn>
                  </p:par>
                  <p:par>
                    <p:cTn id="189" fill="hold">
                      <p:stCondLst>
                        <p:cond delay="indefinite"/>
                      </p:stCondLst>
                      <p:childTnLst>
                        <p:par>
                          <p:cTn id="190" fill="hold">
                            <p:stCondLst>
                              <p:cond delay="0"/>
                            </p:stCondLst>
                            <p:childTnLst>
                              <p:par>
                                <p:cTn id="191" presetID="41" presetClass="entr" presetSubtype="0" fill="hold" grpId="0" nodeType="clickEffect">
                                  <p:stCondLst>
                                    <p:cond delay="0"/>
                                  </p:stCondLst>
                                  <p:iterate type="lt">
                                    <p:tmPct val="10000"/>
                                  </p:iterate>
                                  <p:childTnLst>
                                    <p:set>
                                      <p:cBhvr>
                                        <p:cTn id="192" dur="1" fill="hold">
                                          <p:stCondLst>
                                            <p:cond delay="0"/>
                                          </p:stCondLst>
                                        </p:cTn>
                                        <p:tgtEl>
                                          <p:spTgt spid="151"/>
                                        </p:tgtEl>
                                        <p:attrNameLst>
                                          <p:attrName>style.visibility</p:attrName>
                                        </p:attrNameLst>
                                      </p:cBhvr>
                                      <p:to>
                                        <p:strVal val="visible"/>
                                      </p:to>
                                    </p:set>
                                    <p:anim calcmode="lin" valueType="num">
                                      <p:cBhvr>
                                        <p:cTn id="193" dur="500" fill="hold"/>
                                        <p:tgtEl>
                                          <p:spTgt spid="151"/>
                                        </p:tgtEl>
                                        <p:attrNameLst>
                                          <p:attrName>ppt_x</p:attrName>
                                        </p:attrNameLst>
                                      </p:cBhvr>
                                      <p:tavLst>
                                        <p:tav tm="0">
                                          <p:val>
                                            <p:strVal val="#ppt_x"/>
                                          </p:val>
                                        </p:tav>
                                        <p:tav tm="50000">
                                          <p:val>
                                            <p:strVal val="#ppt_x+.1"/>
                                          </p:val>
                                        </p:tav>
                                        <p:tav tm="100000">
                                          <p:val>
                                            <p:strVal val="#ppt_x"/>
                                          </p:val>
                                        </p:tav>
                                      </p:tavLst>
                                    </p:anim>
                                    <p:anim calcmode="lin" valueType="num">
                                      <p:cBhvr>
                                        <p:cTn id="194" dur="500" fill="hold"/>
                                        <p:tgtEl>
                                          <p:spTgt spid="151"/>
                                        </p:tgtEl>
                                        <p:attrNameLst>
                                          <p:attrName>ppt_y</p:attrName>
                                        </p:attrNameLst>
                                      </p:cBhvr>
                                      <p:tavLst>
                                        <p:tav tm="0">
                                          <p:val>
                                            <p:strVal val="#ppt_y"/>
                                          </p:val>
                                        </p:tav>
                                        <p:tav tm="100000">
                                          <p:val>
                                            <p:strVal val="#ppt_y"/>
                                          </p:val>
                                        </p:tav>
                                      </p:tavLst>
                                    </p:anim>
                                    <p:anim calcmode="lin" valueType="num">
                                      <p:cBhvr>
                                        <p:cTn id="195" dur="500" fill="hold"/>
                                        <p:tgtEl>
                                          <p:spTgt spid="151"/>
                                        </p:tgtEl>
                                        <p:attrNameLst>
                                          <p:attrName>ppt_h</p:attrName>
                                        </p:attrNameLst>
                                      </p:cBhvr>
                                      <p:tavLst>
                                        <p:tav tm="0">
                                          <p:val>
                                            <p:strVal val="#ppt_h/10"/>
                                          </p:val>
                                        </p:tav>
                                        <p:tav tm="50000">
                                          <p:val>
                                            <p:strVal val="#ppt_h+.01"/>
                                          </p:val>
                                        </p:tav>
                                        <p:tav tm="100000">
                                          <p:val>
                                            <p:strVal val="#ppt_h"/>
                                          </p:val>
                                        </p:tav>
                                      </p:tavLst>
                                    </p:anim>
                                    <p:anim calcmode="lin" valueType="num">
                                      <p:cBhvr>
                                        <p:cTn id="196" dur="500" fill="hold"/>
                                        <p:tgtEl>
                                          <p:spTgt spid="151"/>
                                        </p:tgtEl>
                                        <p:attrNameLst>
                                          <p:attrName>ppt_w</p:attrName>
                                        </p:attrNameLst>
                                      </p:cBhvr>
                                      <p:tavLst>
                                        <p:tav tm="0">
                                          <p:val>
                                            <p:strVal val="#ppt_w/10"/>
                                          </p:val>
                                        </p:tav>
                                        <p:tav tm="50000">
                                          <p:val>
                                            <p:strVal val="#ppt_w+.01"/>
                                          </p:val>
                                        </p:tav>
                                        <p:tav tm="100000">
                                          <p:val>
                                            <p:strVal val="#ppt_w"/>
                                          </p:val>
                                        </p:tav>
                                      </p:tavLst>
                                    </p:anim>
                                    <p:animEffect transition="in" filter="fade">
                                      <p:cBhvr>
                                        <p:cTn id="197" dur="500" tmFilter="0,0; .5, 1; 1, 1"/>
                                        <p:tgtEl>
                                          <p:spTgt spid="151"/>
                                        </p:tgtEl>
                                      </p:cBhvr>
                                    </p:animEffect>
                                  </p:childTnLst>
                                </p:cTn>
                              </p:par>
                            </p:childTnLst>
                          </p:cTn>
                        </p:par>
                      </p:childTnLst>
                    </p:cTn>
                  </p:par>
                  <p:par>
                    <p:cTn id="198" fill="hold">
                      <p:stCondLst>
                        <p:cond delay="indefinite"/>
                      </p:stCondLst>
                      <p:childTnLst>
                        <p:par>
                          <p:cTn id="199" fill="hold">
                            <p:stCondLst>
                              <p:cond delay="0"/>
                            </p:stCondLst>
                            <p:childTnLst>
                              <p:par>
                                <p:cTn id="200" presetID="41" presetClass="entr" presetSubtype="0" fill="hold" grpId="0" nodeType="clickEffect">
                                  <p:stCondLst>
                                    <p:cond delay="0"/>
                                  </p:stCondLst>
                                  <p:iterate type="lt">
                                    <p:tmPct val="10000"/>
                                  </p:iterate>
                                  <p:childTnLst>
                                    <p:set>
                                      <p:cBhvr>
                                        <p:cTn id="201" dur="1" fill="hold">
                                          <p:stCondLst>
                                            <p:cond delay="0"/>
                                          </p:stCondLst>
                                        </p:cTn>
                                        <p:tgtEl>
                                          <p:spTgt spid="148"/>
                                        </p:tgtEl>
                                        <p:attrNameLst>
                                          <p:attrName>style.visibility</p:attrName>
                                        </p:attrNameLst>
                                      </p:cBhvr>
                                      <p:to>
                                        <p:strVal val="visible"/>
                                      </p:to>
                                    </p:set>
                                    <p:anim calcmode="lin" valueType="num">
                                      <p:cBhvr>
                                        <p:cTn id="202" dur="5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203" dur="500" fill="hold"/>
                                        <p:tgtEl>
                                          <p:spTgt spid="148"/>
                                        </p:tgtEl>
                                        <p:attrNameLst>
                                          <p:attrName>ppt_y</p:attrName>
                                        </p:attrNameLst>
                                      </p:cBhvr>
                                      <p:tavLst>
                                        <p:tav tm="0">
                                          <p:val>
                                            <p:strVal val="#ppt_y"/>
                                          </p:val>
                                        </p:tav>
                                        <p:tav tm="100000">
                                          <p:val>
                                            <p:strVal val="#ppt_y"/>
                                          </p:val>
                                        </p:tav>
                                      </p:tavLst>
                                    </p:anim>
                                    <p:anim calcmode="lin" valueType="num">
                                      <p:cBhvr>
                                        <p:cTn id="204" dur="5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205" dur="5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206" dur="500" tmFilter="0,0; .5, 1; 1, 1"/>
                                        <p:tgtEl>
                                          <p:spTgt spid="148"/>
                                        </p:tgtEl>
                                      </p:cBhvr>
                                    </p:animEffect>
                                  </p:childTnLst>
                                </p:cTn>
                              </p:par>
                            </p:childTnLst>
                          </p:cTn>
                        </p:par>
                      </p:childTnLst>
                    </p:cTn>
                  </p:par>
                  <p:par>
                    <p:cTn id="207" fill="hold">
                      <p:stCondLst>
                        <p:cond delay="indefinite"/>
                      </p:stCondLst>
                      <p:childTnLst>
                        <p:par>
                          <p:cTn id="208" fill="hold">
                            <p:stCondLst>
                              <p:cond delay="0"/>
                            </p:stCondLst>
                            <p:childTnLst>
                              <p:par>
                                <p:cTn id="209" presetID="41" presetClass="entr" presetSubtype="0" fill="hold" grpId="0" nodeType="clickEffect">
                                  <p:stCondLst>
                                    <p:cond delay="0"/>
                                  </p:stCondLst>
                                  <p:iterate type="lt">
                                    <p:tmPct val="10000"/>
                                  </p:iterate>
                                  <p:childTnLst>
                                    <p:set>
                                      <p:cBhvr>
                                        <p:cTn id="210" dur="1" fill="hold">
                                          <p:stCondLst>
                                            <p:cond delay="0"/>
                                          </p:stCondLst>
                                        </p:cTn>
                                        <p:tgtEl>
                                          <p:spTgt spid="149"/>
                                        </p:tgtEl>
                                        <p:attrNameLst>
                                          <p:attrName>style.visibility</p:attrName>
                                        </p:attrNameLst>
                                      </p:cBhvr>
                                      <p:to>
                                        <p:strVal val="visible"/>
                                      </p:to>
                                    </p:set>
                                    <p:anim calcmode="lin" valueType="num">
                                      <p:cBhvr>
                                        <p:cTn id="211"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149"/>
                                        </p:tgtEl>
                                        <p:attrNameLst>
                                          <p:attrName>ppt_y</p:attrName>
                                        </p:attrNameLst>
                                      </p:cBhvr>
                                      <p:tavLst>
                                        <p:tav tm="0">
                                          <p:val>
                                            <p:strVal val="#ppt_y"/>
                                          </p:val>
                                        </p:tav>
                                        <p:tav tm="100000">
                                          <p:val>
                                            <p:strVal val="#ppt_y"/>
                                          </p:val>
                                        </p:tav>
                                      </p:tavLst>
                                    </p:anim>
                                    <p:anim calcmode="lin" valueType="num">
                                      <p:cBhvr>
                                        <p:cTn id="213"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149"/>
                                        </p:tgtEl>
                                      </p:cBhvr>
                                    </p:animEffect>
                                  </p:childTnLst>
                                </p:cTn>
                              </p:par>
                            </p:childTnLst>
                          </p:cTn>
                        </p:par>
                      </p:childTnLst>
                    </p:cTn>
                  </p:par>
                  <p:par>
                    <p:cTn id="216" fill="hold">
                      <p:stCondLst>
                        <p:cond delay="indefinite"/>
                      </p:stCondLst>
                      <p:childTnLst>
                        <p:par>
                          <p:cTn id="217" fill="hold">
                            <p:stCondLst>
                              <p:cond delay="0"/>
                            </p:stCondLst>
                            <p:childTnLst>
                              <p:par>
                                <p:cTn id="218" presetID="41" presetClass="entr" presetSubtype="0" fill="hold" grpId="0" nodeType="clickEffect">
                                  <p:stCondLst>
                                    <p:cond delay="0"/>
                                  </p:stCondLst>
                                  <p:iterate type="lt">
                                    <p:tmPct val="10000"/>
                                  </p:iterate>
                                  <p:childTnLst>
                                    <p:set>
                                      <p:cBhvr>
                                        <p:cTn id="219" dur="1" fill="hold">
                                          <p:stCondLst>
                                            <p:cond delay="0"/>
                                          </p:stCondLst>
                                        </p:cTn>
                                        <p:tgtEl>
                                          <p:spTgt spid="152"/>
                                        </p:tgtEl>
                                        <p:attrNameLst>
                                          <p:attrName>style.visibility</p:attrName>
                                        </p:attrNameLst>
                                      </p:cBhvr>
                                      <p:to>
                                        <p:strVal val="visible"/>
                                      </p:to>
                                    </p:set>
                                    <p:anim calcmode="lin" valueType="num">
                                      <p:cBhvr>
                                        <p:cTn id="220" dur="5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221" dur="500" fill="hold"/>
                                        <p:tgtEl>
                                          <p:spTgt spid="152"/>
                                        </p:tgtEl>
                                        <p:attrNameLst>
                                          <p:attrName>ppt_y</p:attrName>
                                        </p:attrNameLst>
                                      </p:cBhvr>
                                      <p:tavLst>
                                        <p:tav tm="0">
                                          <p:val>
                                            <p:strVal val="#ppt_y"/>
                                          </p:val>
                                        </p:tav>
                                        <p:tav tm="100000">
                                          <p:val>
                                            <p:strVal val="#ppt_y"/>
                                          </p:val>
                                        </p:tav>
                                      </p:tavLst>
                                    </p:anim>
                                    <p:anim calcmode="lin" valueType="num">
                                      <p:cBhvr>
                                        <p:cTn id="222" dur="5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223" dur="5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224" dur="500" tmFilter="0,0; .5, 1; 1, 1"/>
                                        <p:tgtEl>
                                          <p:spTgt spid="152"/>
                                        </p:tgtEl>
                                      </p:cBhvr>
                                    </p:animEffect>
                                  </p:childTnLst>
                                </p:cTn>
                              </p:par>
                            </p:childTnLst>
                          </p:cTn>
                        </p:par>
                      </p:childTnLst>
                    </p:cTn>
                  </p:par>
                  <p:par>
                    <p:cTn id="225" fill="hold">
                      <p:stCondLst>
                        <p:cond delay="indefinite"/>
                      </p:stCondLst>
                      <p:childTnLst>
                        <p:par>
                          <p:cTn id="226" fill="hold">
                            <p:stCondLst>
                              <p:cond delay="0"/>
                            </p:stCondLst>
                            <p:childTnLst>
                              <p:par>
                                <p:cTn id="227" presetID="41" presetClass="entr" presetSubtype="0" fill="hold" grpId="0" nodeType="clickEffect">
                                  <p:stCondLst>
                                    <p:cond delay="0"/>
                                  </p:stCondLst>
                                  <p:iterate type="lt">
                                    <p:tmPct val="10000"/>
                                  </p:iterate>
                                  <p:childTnLst>
                                    <p:set>
                                      <p:cBhvr>
                                        <p:cTn id="228" dur="1" fill="hold">
                                          <p:stCondLst>
                                            <p:cond delay="0"/>
                                          </p:stCondLst>
                                        </p:cTn>
                                        <p:tgtEl>
                                          <p:spTgt spid="65"/>
                                        </p:tgtEl>
                                        <p:attrNameLst>
                                          <p:attrName>style.visibility</p:attrName>
                                        </p:attrNameLst>
                                      </p:cBhvr>
                                      <p:to>
                                        <p:strVal val="visible"/>
                                      </p:to>
                                    </p:set>
                                    <p:anim calcmode="lin" valueType="num">
                                      <p:cBhvr>
                                        <p:cTn id="229"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65"/>
                                        </p:tgtEl>
                                        <p:attrNameLst>
                                          <p:attrName>ppt_y</p:attrName>
                                        </p:attrNameLst>
                                      </p:cBhvr>
                                      <p:tavLst>
                                        <p:tav tm="0">
                                          <p:val>
                                            <p:strVal val="#ppt_y"/>
                                          </p:val>
                                        </p:tav>
                                        <p:tav tm="100000">
                                          <p:val>
                                            <p:strVal val="#ppt_y"/>
                                          </p:val>
                                        </p:tav>
                                      </p:tavLst>
                                    </p:anim>
                                    <p:anim calcmode="lin" valueType="num">
                                      <p:cBhvr>
                                        <p:cTn id="231"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65"/>
                                        </p:tgtEl>
                                      </p:cBhvr>
                                    </p:animEffect>
                                  </p:childTnLst>
                                </p:cTn>
                              </p:par>
                            </p:childTnLst>
                          </p:cTn>
                        </p:par>
                      </p:childTnLst>
                    </p:cTn>
                  </p:par>
                  <p:par>
                    <p:cTn id="234" fill="hold">
                      <p:stCondLst>
                        <p:cond delay="indefinite"/>
                      </p:stCondLst>
                      <p:childTnLst>
                        <p:par>
                          <p:cTn id="235" fill="hold">
                            <p:stCondLst>
                              <p:cond delay="0"/>
                            </p:stCondLst>
                            <p:childTnLst>
                              <p:par>
                                <p:cTn id="236" presetID="41" presetClass="entr" presetSubtype="0" fill="hold" grpId="0" nodeType="clickEffect">
                                  <p:stCondLst>
                                    <p:cond delay="0"/>
                                  </p:stCondLst>
                                  <p:iterate type="lt">
                                    <p:tmPct val="10000"/>
                                  </p:iterate>
                                  <p:childTnLst>
                                    <p:set>
                                      <p:cBhvr>
                                        <p:cTn id="237" dur="1" fill="hold">
                                          <p:stCondLst>
                                            <p:cond delay="0"/>
                                          </p:stCondLst>
                                        </p:cTn>
                                        <p:tgtEl>
                                          <p:spTgt spid="82"/>
                                        </p:tgtEl>
                                        <p:attrNameLst>
                                          <p:attrName>style.visibility</p:attrName>
                                        </p:attrNameLst>
                                      </p:cBhvr>
                                      <p:to>
                                        <p:strVal val="visible"/>
                                      </p:to>
                                    </p:set>
                                    <p:anim calcmode="lin" valueType="num">
                                      <p:cBhvr>
                                        <p:cTn id="238"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82"/>
                                        </p:tgtEl>
                                        <p:attrNameLst>
                                          <p:attrName>ppt_y</p:attrName>
                                        </p:attrNameLst>
                                      </p:cBhvr>
                                      <p:tavLst>
                                        <p:tav tm="0">
                                          <p:val>
                                            <p:strVal val="#ppt_y"/>
                                          </p:val>
                                        </p:tav>
                                        <p:tav tm="100000">
                                          <p:val>
                                            <p:strVal val="#ppt_y"/>
                                          </p:val>
                                        </p:tav>
                                      </p:tavLst>
                                    </p:anim>
                                    <p:anim calcmode="lin" valueType="num">
                                      <p:cBhvr>
                                        <p:cTn id="240"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82"/>
                                        </p:tgtEl>
                                      </p:cBhvr>
                                    </p:animEffect>
                                  </p:childTnLst>
                                </p:cTn>
                              </p:par>
                            </p:childTnLst>
                          </p:cTn>
                        </p:par>
                      </p:childTnLst>
                    </p:cTn>
                  </p:par>
                  <p:par>
                    <p:cTn id="243" fill="hold">
                      <p:stCondLst>
                        <p:cond delay="indefinite"/>
                      </p:stCondLst>
                      <p:childTnLst>
                        <p:par>
                          <p:cTn id="244" fill="hold">
                            <p:stCondLst>
                              <p:cond delay="0"/>
                            </p:stCondLst>
                            <p:childTnLst>
                              <p:par>
                                <p:cTn id="245" presetID="41" presetClass="entr" presetSubtype="0" fill="hold" grpId="0" nodeType="clickEffect">
                                  <p:stCondLst>
                                    <p:cond delay="0"/>
                                  </p:stCondLst>
                                  <p:iterate type="lt">
                                    <p:tmPct val="10000"/>
                                  </p:iterate>
                                  <p:childTnLst>
                                    <p:set>
                                      <p:cBhvr>
                                        <p:cTn id="246" dur="1" fill="hold">
                                          <p:stCondLst>
                                            <p:cond delay="0"/>
                                          </p:stCondLst>
                                        </p:cTn>
                                        <p:tgtEl>
                                          <p:spTgt spid="83"/>
                                        </p:tgtEl>
                                        <p:attrNameLst>
                                          <p:attrName>style.visibility</p:attrName>
                                        </p:attrNameLst>
                                      </p:cBhvr>
                                      <p:to>
                                        <p:strVal val="visible"/>
                                      </p:to>
                                    </p:set>
                                    <p:anim calcmode="lin" valueType="num">
                                      <p:cBhvr>
                                        <p:cTn id="247"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248" dur="500" fill="hold"/>
                                        <p:tgtEl>
                                          <p:spTgt spid="83"/>
                                        </p:tgtEl>
                                        <p:attrNameLst>
                                          <p:attrName>ppt_y</p:attrName>
                                        </p:attrNameLst>
                                      </p:cBhvr>
                                      <p:tavLst>
                                        <p:tav tm="0">
                                          <p:val>
                                            <p:strVal val="#ppt_y"/>
                                          </p:val>
                                        </p:tav>
                                        <p:tav tm="100000">
                                          <p:val>
                                            <p:strVal val="#ppt_y"/>
                                          </p:val>
                                        </p:tav>
                                      </p:tavLst>
                                    </p:anim>
                                    <p:anim calcmode="lin" valueType="num">
                                      <p:cBhvr>
                                        <p:cTn id="249"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250"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251" dur="500" tmFilter="0,0; .5, 1; 1, 1"/>
                                        <p:tgtEl>
                                          <p:spTgt spid="83"/>
                                        </p:tgtEl>
                                      </p:cBhvr>
                                    </p:animEffect>
                                  </p:childTnLst>
                                </p:cTn>
                              </p:par>
                            </p:childTnLst>
                          </p:cTn>
                        </p:par>
                      </p:childTnLst>
                    </p:cTn>
                  </p:par>
                  <p:par>
                    <p:cTn id="252" fill="hold">
                      <p:stCondLst>
                        <p:cond delay="indefinite"/>
                      </p:stCondLst>
                      <p:childTnLst>
                        <p:par>
                          <p:cTn id="253" fill="hold">
                            <p:stCondLst>
                              <p:cond delay="0"/>
                            </p:stCondLst>
                            <p:childTnLst>
                              <p:par>
                                <p:cTn id="254" presetID="21" presetClass="entr" presetSubtype="1" fill="hold" grpId="0" nodeType="clickEffect">
                                  <p:stCondLst>
                                    <p:cond delay="0"/>
                                  </p:stCondLst>
                                  <p:childTnLst>
                                    <p:set>
                                      <p:cBhvr>
                                        <p:cTn id="255" dur="1" fill="hold">
                                          <p:stCondLst>
                                            <p:cond delay="0"/>
                                          </p:stCondLst>
                                        </p:cTn>
                                        <p:tgtEl>
                                          <p:spTgt spid="57"/>
                                        </p:tgtEl>
                                        <p:attrNameLst>
                                          <p:attrName>style.visibility</p:attrName>
                                        </p:attrNameLst>
                                      </p:cBhvr>
                                      <p:to>
                                        <p:strVal val="visible"/>
                                      </p:to>
                                    </p:set>
                                    <p:animEffect transition="in" filter="wheel(1)">
                                      <p:cBhvr>
                                        <p:cTn id="256" dur="2000"/>
                                        <p:tgtEl>
                                          <p:spTgt spid="57"/>
                                        </p:tgtEl>
                                      </p:cBhvr>
                                    </p:animEffect>
                                  </p:childTnLst>
                                </p:cTn>
                              </p:par>
                            </p:childTnLst>
                          </p:cTn>
                        </p:par>
                      </p:childTnLst>
                    </p:cTn>
                  </p:par>
                  <p:par>
                    <p:cTn id="257" fill="hold">
                      <p:stCondLst>
                        <p:cond delay="indefinite"/>
                      </p:stCondLst>
                      <p:childTnLst>
                        <p:par>
                          <p:cTn id="258" fill="hold">
                            <p:stCondLst>
                              <p:cond delay="0"/>
                            </p:stCondLst>
                            <p:childTnLst>
                              <p:par>
                                <p:cTn id="259" presetID="21" presetClass="entr" presetSubtype="1" fill="hold" grpId="0" nodeType="clickEffect">
                                  <p:stCondLst>
                                    <p:cond delay="0"/>
                                  </p:stCondLst>
                                  <p:childTnLst>
                                    <p:set>
                                      <p:cBhvr>
                                        <p:cTn id="260" dur="1" fill="hold">
                                          <p:stCondLst>
                                            <p:cond delay="0"/>
                                          </p:stCondLst>
                                        </p:cTn>
                                        <p:tgtEl>
                                          <p:spTgt spid="58"/>
                                        </p:tgtEl>
                                        <p:attrNameLst>
                                          <p:attrName>style.visibility</p:attrName>
                                        </p:attrNameLst>
                                      </p:cBhvr>
                                      <p:to>
                                        <p:strVal val="visible"/>
                                      </p:to>
                                    </p:set>
                                    <p:animEffect transition="in" filter="wheel(1)">
                                      <p:cBhvr>
                                        <p:cTn id="261" dur="2000"/>
                                        <p:tgtEl>
                                          <p:spTgt spid="58"/>
                                        </p:tgtEl>
                                      </p:cBhvr>
                                    </p:animEffect>
                                  </p:childTnLst>
                                </p:cTn>
                              </p:par>
                            </p:childTnLst>
                          </p:cTn>
                        </p:par>
                      </p:childTnLst>
                    </p:cTn>
                  </p:par>
                  <p:par>
                    <p:cTn id="262" fill="hold">
                      <p:stCondLst>
                        <p:cond delay="indefinite"/>
                      </p:stCondLst>
                      <p:childTnLst>
                        <p:par>
                          <p:cTn id="263" fill="hold">
                            <p:stCondLst>
                              <p:cond delay="0"/>
                            </p:stCondLst>
                            <p:childTnLst>
                              <p:par>
                                <p:cTn id="264" presetID="21" presetClass="entr" presetSubtype="1" fill="hold" grpId="0" nodeType="clickEffect">
                                  <p:stCondLst>
                                    <p:cond delay="0"/>
                                  </p:stCondLst>
                                  <p:childTnLst>
                                    <p:set>
                                      <p:cBhvr>
                                        <p:cTn id="265" dur="1" fill="hold">
                                          <p:stCondLst>
                                            <p:cond delay="0"/>
                                          </p:stCondLst>
                                        </p:cTn>
                                        <p:tgtEl>
                                          <p:spTgt spid="59"/>
                                        </p:tgtEl>
                                        <p:attrNameLst>
                                          <p:attrName>style.visibility</p:attrName>
                                        </p:attrNameLst>
                                      </p:cBhvr>
                                      <p:to>
                                        <p:strVal val="visible"/>
                                      </p:to>
                                    </p:set>
                                    <p:animEffect transition="in" filter="wheel(1)">
                                      <p:cBhvr>
                                        <p:cTn id="266" dur="2000"/>
                                        <p:tgtEl>
                                          <p:spTgt spid="59"/>
                                        </p:tgtEl>
                                      </p:cBhvr>
                                    </p:animEffect>
                                  </p:childTnLst>
                                </p:cTn>
                              </p:par>
                            </p:childTnLst>
                          </p:cTn>
                        </p:par>
                      </p:childTnLst>
                    </p:cTn>
                  </p:par>
                  <p:par>
                    <p:cTn id="267" fill="hold">
                      <p:stCondLst>
                        <p:cond delay="indefinite"/>
                      </p:stCondLst>
                      <p:childTnLst>
                        <p:par>
                          <p:cTn id="268" fill="hold">
                            <p:stCondLst>
                              <p:cond delay="0"/>
                            </p:stCondLst>
                            <p:childTnLst>
                              <p:par>
                                <p:cTn id="269" presetID="41" presetClass="entr" presetSubtype="0" fill="hold" grpId="0" nodeType="clickEffect">
                                  <p:stCondLst>
                                    <p:cond delay="0"/>
                                  </p:stCondLst>
                                  <p:iterate type="lt">
                                    <p:tmPct val="10000"/>
                                  </p:iterate>
                                  <p:childTnLst>
                                    <p:set>
                                      <p:cBhvr>
                                        <p:cTn id="270" dur="1" fill="hold">
                                          <p:stCondLst>
                                            <p:cond delay="0"/>
                                          </p:stCondLst>
                                        </p:cTn>
                                        <p:tgtEl>
                                          <p:spTgt spid="80"/>
                                        </p:tgtEl>
                                        <p:attrNameLst>
                                          <p:attrName>style.visibility</p:attrName>
                                        </p:attrNameLst>
                                      </p:cBhvr>
                                      <p:to>
                                        <p:strVal val="visible"/>
                                      </p:to>
                                    </p:set>
                                    <p:anim calcmode="lin" valueType="num">
                                      <p:cBhvr>
                                        <p:cTn id="271"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72" dur="500" fill="hold"/>
                                        <p:tgtEl>
                                          <p:spTgt spid="80"/>
                                        </p:tgtEl>
                                        <p:attrNameLst>
                                          <p:attrName>ppt_y</p:attrName>
                                        </p:attrNameLst>
                                      </p:cBhvr>
                                      <p:tavLst>
                                        <p:tav tm="0">
                                          <p:val>
                                            <p:strVal val="#ppt_y"/>
                                          </p:val>
                                        </p:tav>
                                        <p:tav tm="100000">
                                          <p:val>
                                            <p:strVal val="#ppt_y"/>
                                          </p:val>
                                        </p:tav>
                                      </p:tavLst>
                                    </p:anim>
                                    <p:anim calcmode="lin" valueType="num">
                                      <p:cBhvr>
                                        <p:cTn id="273"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74"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75" dur="500" tmFilter="0,0; .5, 1; 1, 1"/>
                                        <p:tgtEl>
                                          <p:spTgt spid="80"/>
                                        </p:tgtEl>
                                      </p:cBhvr>
                                    </p:animEffect>
                                  </p:childTnLst>
                                </p:cTn>
                              </p:par>
                            </p:childTnLst>
                          </p:cTn>
                        </p:par>
                      </p:childTnLst>
                    </p:cTn>
                  </p:par>
                  <p:par>
                    <p:cTn id="276" fill="hold">
                      <p:stCondLst>
                        <p:cond delay="indefinite"/>
                      </p:stCondLst>
                      <p:childTnLst>
                        <p:par>
                          <p:cTn id="277" fill="hold">
                            <p:stCondLst>
                              <p:cond delay="0"/>
                            </p:stCondLst>
                            <p:childTnLst>
                              <p:par>
                                <p:cTn id="278" presetID="41" presetClass="entr" presetSubtype="0" fill="hold" grpId="0" nodeType="clickEffect">
                                  <p:stCondLst>
                                    <p:cond delay="0"/>
                                  </p:stCondLst>
                                  <p:iterate type="lt">
                                    <p:tmPct val="10000"/>
                                  </p:iterate>
                                  <p:childTnLst>
                                    <p:set>
                                      <p:cBhvr>
                                        <p:cTn id="279" dur="1" fill="hold">
                                          <p:stCondLst>
                                            <p:cond delay="0"/>
                                          </p:stCondLst>
                                        </p:cTn>
                                        <p:tgtEl>
                                          <p:spTgt spid="81"/>
                                        </p:tgtEl>
                                        <p:attrNameLst>
                                          <p:attrName>style.visibility</p:attrName>
                                        </p:attrNameLst>
                                      </p:cBhvr>
                                      <p:to>
                                        <p:strVal val="visible"/>
                                      </p:to>
                                    </p:set>
                                    <p:anim calcmode="lin" valueType="num">
                                      <p:cBhvr>
                                        <p:cTn id="280"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281" dur="500" fill="hold"/>
                                        <p:tgtEl>
                                          <p:spTgt spid="81"/>
                                        </p:tgtEl>
                                        <p:attrNameLst>
                                          <p:attrName>ppt_y</p:attrName>
                                        </p:attrNameLst>
                                      </p:cBhvr>
                                      <p:tavLst>
                                        <p:tav tm="0">
                                          <p:val>
                                            <p:strVal val="#ppt_y"/>
                                          </p:val>
                                        </p:tav>
                                        <p:tav tm="100000">
                                          <p:val>
                                            <p:strVal val="#ppt_y"/>
                                          </p:val>
                                        </p:tav>
                                      </p:tavLst>
                                    </p:anim>
                                    <p:anim calcmode="lin" valueType="num">
                                      <p:cBhvr>
                                        <p:cTn id="282"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283"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284" dur="500" tmFilter="0,0; .5, 1; 1, 1"/>
                                        <p:tgtEl>
                                          <p:spTgt spid="81"/>
                                        </p:tgtEl>
                                      </p:cBhvr>
                                    </p:animEffect>
                                  </p:childTnLst>
                                </p:cTn>
                              </p:par>
                            </p:childTnLst>
                          </p:cTn>
                        </p:par>
                      </p:childTnLst>
                    </p:cTn>
                  </p:par>
                  <p:par>
                    <p:cTn id="285" fill="hold">
                      <p:stCondLst>
                        <p:cond delay="indefinite"/>
                      </p:stCondLst>
                      <p:childTnLst>
                        <p:par>
                          <p:cTn id="286" fill="hold">
                            <p:stCondLst>
                              <p:cond delay="0"/>
                            </p:stCondLst>
                            <p:childTnLst>
                              <p:par>
                                <p:cTn id="287" presetID="41" presetClass="entr" presetSubtype="0" fill="hold" grpId="0" nodeType="clickEffect">
                                  <p:stCondLst>
                                    <p:cond delay="0"/>
                                  </p:stCondLst>
                                  <p:iterate type="lt">
                                    <p:tmPct val="10000"/>
                                  </p:iterate>
                                  <p:childTnLst>
                                    <p:set>
                                      <p:cBhvr>
                                        <p:cTn id="288" dur="1" fill="hold">
                                          <p:stCondLst>
                                            <p:cond delay="0"/>
                                          </p:stCondLst>
                                        </p:cTn>
                                        <p:tgtEl>
                                          <p:spTgt spid="101"/>
                                        </p:tgtEl>
                                        <p:attrNameLst>
                                          <p:attrName>style.visibility</p:attrName>
                                        </p:attrNameLst>
                                      </p:cBhvr>
                                      <p:to>
                                        <p:strVal val="visible"/>
                                      </p:to>
                                    </p:set>
                                    <p:anim calcmode="lin" valueType="num">
                                      <p:cBhvr>
                                        <p:cTn id="289"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290" dur="500" fill="hold"/>
                                        <p:tgtEl>
                                          <p:spTgt spid="101"/>
                                        </p:tgtEl>
                                        <p:attrNameLst>
                                          <p:attrName>ppt_y</p:attrName>
                                        </p:attrNameLst>
                                      </p:cBhvr>
                                      <p:tavLst>
                                        <p:tav tm="0">
                                          <p:val>
                                            <p:strVal val="#ppt_y"/>
                                          </p:val>
                                        </p:tav>
                                        <p:tav tm="100000">
                                          <p:val>
                                            <p:strVal val="#ppt_y"/>
                                          </p:val>
                                        </p:tav>
                                      </p:tavLst>
                                    </p:anim>
                                    <p:anim calcmode="lin" valueType="num">
                                      <p:cBhvr>
                                        <p:cTn id="291"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292"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293" dur="500" tmFilter="0,0; .5, 1; 1, 1"/>
                                        <p:tgtEl>
                                          <p:spTgt spid="101"/>
                                        </p:tgtEl>
                                      </p:cBhvr>
                                    </p:animEffect>
                                  </p:childTnLst>
                                </p:cTn>
                              </p:par>
                            </p:childTnLst>
                          </p:cTn>
                        </p:par>
                      </p:childTnLst>
                    </p:cTn>
                  </p:par>
                  <p:par>
                    <p:cTn id="294" fill="hold">
                      <p:stCondLst>
                        <p:cond delay="indefinite"/>
                      </p:stCondLst>
                      <p:childTnLst>
                        <p:par>
                          <p:cTn id="295" fill="hold">
                            <p:stCondLst>
                              <p:cond delay="0"/>
                            </p:stCondLst>
                            <p:childTnLst>
                              <p:par>
                                <p:cTn id="296" presetID="41" presetClass="entr" presetSubtype="0" fill="hold" grpId="0" nodeType="clickEffect">
                                  <p:stCondLst>
                                    <p:cond delay="0"/>
                                  </p:stCondLst>
                                  <p:iterate type="lt">
                                    <p:tmPct val="10000"/>
                                  </p:iterate>
                                  <p:childTnLst>
                                    <p:set>
                                      <p:cBhvr>
                                        <p:cTn id="297" dur="1" fill="hold">
                                          <p:stCondLst>
                                            <p:cond delay="0"/>
                                          </p:stCondLst>
                                        </p:cTn>
                                        <p:tgtEl>
                                          <p:spTgt spid="66"/>
                                        </p:tgtEl>
                                        <p:attrNameLst>
                                          <p:attrName>style.visibility</p:attrName>
                                        </p:attrNameLst>
                                      </p:cBhvr>
                                      <p:to>
                                        <p:strVal val="visible"/>
                                      </p:to>
                                    </p:set>
                                    <p:anim calcmode="lin" valueType="num">
                                      <p:cBhvr>
                                        <p:cTn id="298"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299" dur="500" fill="hold"/>
                                        <p:tgtEl>
                                          <p:spTgt spid="66"/>
                                        </p:tgtEl>
                                        <p:attrNameLst>
                                          <p:attrName>ppt_y</p:attrName>
                                        </p:attrNameLst>
                                      </p:cBhvr>
                                      <p:tavLst>
                                        <p:tav tm="0">
                                          <p:val>
                                            <p:strVal val="#ppt_y"/>
                                          </p:val>
                                        </p:tav>
                                        <p:tav tm="100000">
                                          <p:val>
                                            <p:strVal val="#ppt_y"/>
                                          </p:val>
                                        </p:tav>
                                      </p:tavLst>
                                    </p:anim>
                                    <p:anim calcmode="lin" valueType="num">
                                      <p:cBhvr>
                                        <p:cTn id="300"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301"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302" dur="500" tmFilter="0,0; .5, 1; 1, 1"/>
                                        <p:tgtEl>
                                          <p:spTgt spid="66"/>
                                        </p:tgtEl>
                                      </p:cBhvr>
                                    </p:animEffect>
                                  </p:childTnLst>
                                </p:cTn>
                              </p:par>
                            </p:childTnLst>
                          </p:cTn>
                        </p:par>
                      </p:childTnLst>
                    </p:cTn>
                  </p:par>
                  <p:par>
                    <p:cTn id="303" fill="hold">
                      <p:stCondLst>
                        <p:cond delay="indefinite"/>
                      </p:stCondLst>
                      <p:childTnLst>
                        <p:par>
                          <p:cTn id="304" fill="hold">
                            <p:stCondLst>
                              <p:cond delay="0"/>
                            </p:stCondLst>
                            <p:childTnLst>
                              <p:par>
                                <p:cTn id="305" presetID="41" presetClass="entr" presetSubtype="0" fill="hold" grpId="0" nodeType="clickEffect">
                                  <p:stCondLst>
                                    <p:cond delay="0"/>
                                  </p:stCondLst>
                                  <p:iterate type="lt">
                                    <p:tmPct val="10000"/>
                                  </p:iterate>
                                  <p:childTnLst>
                                    <p:set>
                                      <p:cBhvr>
                                        <p:cTn id="306" dur="1" fill="hold">
                                          <p:stCondLst>
                                            <p:cond delay="0"/>
                                          </p:stCondLst>
                                        </p:cTn>
                                        <p:tgtEl>
                                          <p:spTgt spid="104"/>
                                        </p:tgtEl>
                                        <p:attrNameLst>
                                          <p:attrName>style.visibility</p:attrName>
                                        </p:attrNameLst>
                                      </p:cBhvr>
                                      <p:to>
                                        <p:strVal val="visible"/>
                                      </p:to>
                                    </p:set>
                                    <p:anim calcmode="lin" valueType="num">
                                      <p:cBhvr>
                                        <p:cTn id="307" dur="500" fill="hold"/>
                                        <p:tgtEl>
                                          <p:spTgt spid="104"/>
                                        </p:tgtEl>
                                        <p:attrNameLst>
                                          <p:attrName>ppt_x</p:attrName>
                                        </p:attrNameLst>
                                      </p:cBhvr>
                                      <p:tavLst>
                                        <p:tav tm="0">
                                          <p:val>
                                            <p:strVal val="#ppt_x"/>
                                          </p:val>
                                        </p:tav>
                                        <p:tav tm="50000">
                                          <p:val>
                                            <p:strVal val="#ppt_x+.1"/>
                                          </p:val>
                                        </p:tav>
                                        <p:tav tm="100000">
                                          <p:val>
                                            <p:strVal val="#ppt_x"/>
                                          </p:val>
                                        </p:tav>
                                      </p:tavLst>
                                    </p:anim>
                                    <p:anim calcmode="lin" valueType="num">
                                      <p:cBhvr>
                                        <p:cTn id="308" dur="500" fill="hold"/>
                                        <p:tgtEl>
                                          <p:spTgt spid="104"/>
                                        </p:tgtEl>
                                        <p:attrNameLst>
                                          <p:attrName>ppt_y</p:attrName>
                                        </p:attrNameLst>
                                      </p:cBhvr>
                                      <p:tavLst>
                                        <p:tav tm="0">
                                          <p:val>
                                            <p:strVal val="#ppt_y"/>
                                          </p:val>
                                        </p:tav>
                                        <p:tav tm="100000">
                                          <p:val>
                                            <p:strVal val="#ppt_y"/>
                                          </p:val>
                                        </p:tav>
                                      </p:tavLst>
                                    </p:anim>
                                    <p:anim calcmode="lin" valueType="num">
                                      <p:cBhvr>
                                        <p:cTn id="309" dur="500" fill="hold"/>
                                        <p:tgtEl>
                                          <p:spTgt spid="104"/>
                                        </p:tgtEl>
                                        <p:attrNameLst>
                                          <p:attrName>ppt_h</p:attrName>
                                        </p:attrNameLst>
                                      </p:cBhvr>
                                      <p:tavLst>
                                        <p:tav tm="0">
                                          <p:val>
                                            <p:strVal val="#ppt_h/10"/>
                                          </p:val>
                                        </p:tav>
                                        <p:tav tm="50000">
                                          <p:val>
                                            <p:strVal val="#ppt_h+.01"/>
                                          </p:val>
                                        </p:tav>
                                        <p:tav tm="100000">
                                          <p:val>
                                            <p:strVal val="#ppt_h"/>
                                          </p:val>
                                        </p:tav>
                                      </p:tavLst>
                                    </p:anim>
                                    <p:anim calcmode="lin" valueType="num">
                                      <p:cBhvr>
                                        <p:cTn id="310" dur="500" fill="hold"/>
                                        <p:tgtEl>
                                          <p:spTgt spid="104"/>
                                        </p:tgtEl>
                                        <p:attrNameLst>
                                          <p:attrName>ppt_w</p:attrName>
                                        </p:attrNameLst>
                                      </p:cBhvr>
                                      <p:tavLst>
                                        <p:tav tm="0">
                                          <p:val>
                                            <p:strVal val="#ppt_w/10"/>
                                          </p:val>
                                        </p:tav>
                                        <p:tav tm="50000">
                                          <p:val>
                                            <p:strVal val="#ppt_w+.01"/>
                                          </p:val>
                                        </p:tav>
                                        <p:tav tm="100000">
                                          <p:val>
                                            <p:strVal val="#ppt_w"/>
                                          </p:val>
                                        </p:tav>
                                      </p:tavLst>
                                    </p:anim>
                                    <p:animEffect transition="in" filter="fade">
                                      <p:cBhvr>
                                        <p:cTn id="311" dur="500" tmFilter="0,0; .5, 1; 1, 1"/>
                                        <p:tgtEl>
                                          <p:spTgt spid="104"/>
                                        </p:tgtEl>
                                      </p:cBhvr>
                                    </p:animEffect>
                                  </p:childTnLst>
                                </p:cTn>
                              </p:par>
                            </p:childTnLst>
                          </p:cTn>
                        </p:par>
                      </p:childTnLst>
                    </p:cTn>
                  </p:par>
                  <p:par>
                    <p:cTn id="312" fill="hold">
                      <p:stCondLst>
                        <p:cond delay="indefinite"/>
                      </p:stCondLst>
                      <p:childTnLst>
                        <p:par>
                          <p:cTn id="313" fill="hold">
                            <p:stCondLst>
                              <p:cond delay="0"/>
                            </p:stCondLst>
                            <p:childTnLst>
                              <p:par>
                                <p:cTn id="314" presetID="41" presetClass="entr" presetSubtype="0" fill="hold" grpId="0" nodeType="clickEffect">
                                  <p:stCondLst>
                                    <p:cond delay="0"/>
                                  </p:stCondLst>
                                  <p:iterate type="lt">
                                    <p:tmPct val="10000"/>
                                  </p:iterate>
                                  <p:childTnLst>
                                    <p:set>
                                      <p:cBhvr>
                                        <p:cTn id="315" dur="1" fill="hold">
                                          <p:stCondLst>
                                            <p:cond delay="0"/>
                                          </p:stCondLst>
                                        </p:cTn>
                                        <p:tgtEl>
                                          <p:spTgt spid="105"/>
                                        </p:tgtEl>
                                        <p:attrNameLst>
                                          <p:attrName>style.visibility</p:attrName>
                                        </p:attrNameLst>
                                      </p:cBhvr>
                                      <p:to>
                                        <p:strVal val="visible"/>
                                      </p:to>
                                    </p:set>
                                    <p:anim calcmode="lin" valueType="num">
                                      <p:cBhvr>
                                        <p:cTn id="316" dur="500" fill="hold"/>
                                        <p:tgtEl>
                                          <p:spTgt spid="105"/>
                                        </p:tgtEl>
                                        <p:attrNameLst>
                                          <p:attrName>ppt_x</p:attrName>
                                        </p:attrNameLst>
                                      </p:cBhvr>
                                      <p:tavLst>
                                        <p:tav tm="0">
                                          <p:val>
                                            <p:strVal val="#ppt_x"/>
                                          </p:val>
                                        </p:tav>
                                        <p:tav tm="50000">
                                          <p:val>
                                            <p:strVal val="#ppt_x+.1"/>
                                          </p:val>
                                        </p:tav>
                                        <p:tav tm="100000">
                                          <p:val>
                                            <p:strVal val="#ppt_x"/>
                                          </p:val>
                                        </p:tav>
                                      </p:tavLst>
                                    </p:anim>
                                    <p:anim calcmode="lin" valueType="num">
                                      <p:cBhvr>
                                        <p:cTn id="317" dur="500" fill="hold"/>
                                        <p:tgtEl>
                                          <p:spTgt spid="105"/>
                                        </p:tgtEl>
                                        <p:attrNameLst>
                                          <p:attrName>ppt_y</p:attrName>
                                        </p:attrNameLst>
                                      </p:cBhvr>
                                      <p:tavLst>
                                        <p:tav tm="0">
                                          <p:val>
                                            <p:strVal val="#ppt_y"/>
                                          </p:val>
                                        </p:tav>
                                        <p:tav tm="100000">
                                          <p:val>
                                            <p:strVal val="#ppt_y"/>
                                          </p:val>
                                        </p:tav>
                                      </p:tavLst>
                                    </p:anim>
                                    <p:anim calcmode="lin" valueType="num">
                                      <p:cBhvr>
                                        <p:cTn id="318" dur="500" fill="hold"/>
                                        <p:tgtEl>
                                          <p:spTgt spid="105"/>
                                        </p:tgtEl>
                                        <p:attrNameLst>
                                          <p:attrName>ppt_h</p:attrName>
                                        </p:attrNameLst>
                                      </p:cBhvr>
                                      <p:tavLst>
                                        <p:tav tm="0">
                                          <p:val>
                                            <p:strVal val="#ppt_h/10"/>
                                          </p:val>
                                        </p:tav>
                                        <p:tav tm="50000">
                                          <p:val>
                                            <p:strVal val="#ppt_h+.01"/>
                                          </p:val>
                                        </p:tav>
                                        <p:tav tm="100000">
                                          <p:val>
                                            <p:strVal val="#ppt_h"/>
                                          </p:val>
                                        </p:tav>
                                      </p:tavLst>
                                    </p:anim>
                                    <p:anim calcmode="lin" valueType="num">
                                      <p:cBhvr>
                                        <p:cTn id="319" dur="500" fill="hold"/>
                                        <p:tgtEl>
                                          <p:spTgt spid="105"/>
                                        </p:tgtEl>
                                        <p:attrNameLst>
                                          <p:attrName>ppt_w</p:attrName>
                                        </p:attrNameLst>
                                      </p:cBhvr>
                                      <p:tavLst>
                                        <p:tav tm="0">
                                          <p:val>
                                            <p:strVal val="#ppt_w/10"/>
                                          </p:val>
                                        </p:tav>
                                        <p:tav tm="50000">
                                          <p:val>
                                            <p:strVal val="#ppt_w+.01"/>
                                          </p:val>
                                        </p:tav>
                                        <p:tav tm="100000">
                                          <p:val>
                                            <p:strVal val="#ppt_w"/>
                                          </p:val>
                                        </p:tav>
                                      </p:tavLst>
                                    </p:anim>
                                    <p:animEffect transition="in" filter="fade">
                                      <p:cBhvr>
                                        <p:cTn id="320" dur="500" tmFilter="0,0; .5, 1; 1, 1"/>
                                        <p:tgtEl>
                                          <p:spTgt spid="105"/>
                                        </p:tgtEl>
                                      </p:cBhvr>
                                    </p:animEffect>
                                  </p:childTnLst>
                                </p:cTn>
                              </p:par>
                            </p:childTnLst>
                          </p:cTn>
                        </p:par>
                      </p:childTnLst>
                    </p:cTn>
                  </p:par>
                  <p:par>
                    <p:cTn id="321" fill="hold">
                      <p:stCondLst>
                        <p:cond delay="indefinite"/>
                      </p:stCondLst>
                      <p:childTnLst>
                        <p:par>
                          <p:cTn id="322" fill="hold">
                            <p:stCondLst>
                              <p:cond delay="0"/>
                            </p:stCondLst>
                            <p:childTnLst>
                              <p:par>
                                <p:cTn id="323" presetID="41" presetClass="entr" presetSubtype="0" fill="hold" grpId="0" nodeType="clickEffect">
                                  <p:stCondLst>
                                    <p:cond delay="0"/>
                                  </p:stCondLst>
                                  <p:iterate type="lt">
                                    <p:tmPct val="10000"/>
                                  </p:iterate>
                                  <p:childTnLst>
                                    <p:set>
                                      <p:cBhvr>
                                        <p:cTn id="324" dur="1" fill="hold">
                                          <p:stCondLst>
                                            <p:cond delay="0"/>
                                          </p:stCondLst>
                                        </p:cTn>
                                        <p:tgtEl>
                                          <p:spTgt spid="102"/>
                                        </p:tgtEl>
                                        <p:attrNameLst>
                                          <p:attrName>style.visibility</p:attrName>
                                        </p:attrNameLst>
                                      </p:cBhvr>
                                      <p:to>
                                        <p:strVal val="visible"/>
                                      </p:to>
                                    </p:set>
                                    <p:anim calcmode="lin" valueType="num">
                                      <p:cBhvr>
                                        <p:cTn id="325"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326" dur="500" fill="hold"/>
                                        <p:tgtEl>
                                          <p:spTgt spid="102"/>
                                        </p:tgtEl>
                                        <p:attrNameLst>
                                          <p:attrName>ppt_y</p:attrName>
                                        </p:attrNameLst>
                                      </p:cBhvr>
                                      <p:tavLst>
                                        <p:tav tm="0">
                                          <p:val>
                                            <p:strVal val="#ppt_y"/>
                                          </p:val>
                                        </p:tav>
                                        <p:tav tm="100000">
                                          <p:val>
                                            <p:strVal val="#ppt_y"/>
                                          </p:val>
                                        </p:tav>
                                      </p:tavLst>
                                    </p:anim>
                                    <p:anim calcmode="lin" valueType="num">
                                      <p:cBhvr>
                                        <p:cTn id="327"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328"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329" dur="500" tmFilter="0,0; .5, 1; 1, 1"/>
                                        <p:tgtEl>
                                          <p:spTgt spid="102"/>
                                        </p:tgtEl>
                                      </p:cBhvr>
                                    </p:animEffect>
                                  </p:childTnLst>
                                </p:cTn>
                              </p:par>
                            </p:childTnLst>
                          </p:cTn>
                        </p:par>
                      </p:childTnLst>
                    </p:cTn>
                  </p:par>
                  <p:par>
                    <p:cTn id="330" fill="hold">
                      <p:stCondLst>
                        <p:cond delay="indefinite"/>
                      </p:stCondLst>
                      <p:childTnLst>
                        <p:par>
                          <p:cTn id="331" fill="hold">
                            <p:stCondLst>
                              <p:cond delay="0"/>
                            </p:stCondLst>
                            <p:childTnLst>
                              <p:par>
                                <p:cTn id="332" presetID="21" presetClass="entr" presetSubtype="1" fill="hold" grpId="0" nodeType="clickEffect">
                                  <p:stCondLst>
                                    <p:cond delay="0"/>
                                  </p:stCondLst>
                                  <p:childTnLst>
                                    <p:set>
                                      <p:cBhvr>
                                        <p:cTn id="333" dur="1" fill="hold">
                                          <p:stCondLst>
                                            <p:cond delay="0"/>
                                          </p:stCondLst>
                                        </p:cTn>
                                        <p:tgtEl>
                                          <p:spTgt spid="60"/>
                                        </p:tgtEl>
                                        <p:attrNameLst>
                                          <p:attrName>style.visibility</p:attrName>
                                        </p:attrNameLst>
                                      </p:cBhvr>
                                      <p:to>
                                        <p:strVal val="visible"/>
                                      </p:to>
                                    </p:set>
                                    <p:animEffect transition="in" filter="wheel(1)">
                                      <p:cBhvr>
                                        <p:cTn id="334" dur="2000"/>
                                        <p:tgtEl>
                                          <p:spTgt spid="60"/>
                                        </p:tgtEl>
                                      </p:cBhvr>
                                    </p:animEffect>
                                  </p:childTnLst>
                                </p:cTn>
                              </p:par>
                            </p:childTnLst>
                          </p:cTn>
                        </p:par>
                      </p:childTnLst>
                    </p:cTn>
                  </p:par>
                  <p:par>
                    <p:cTn id="335" fill="hold">
                      <p:stCondLst>
                        <p:cond delay="indefinite"/>
                      </p:stCondLst>
                      <p:childTnLst>
                        <p:par>
                          <p:cTn id="336" fill="hold">
                            <p:stCondLst>
                              <p:cond delay="0"/>
                            </p:stCondLst>
                            <p:childTnLst>
                              <p:par>
                                <p:cTn id="337" presetID="21" presetClass="entr" presetSubtype="1" fill="hold" grpId="0" nodeType="clickEffect">
                                  <p:stCondLst>
                                    <p:cond delay="0"/>
                                  </p:stCondLst>
                                  <p:childTnLst>
                                    <p:set>
                                      <p:cBhvr>
                                        <p:cTn id="338" dur="1" fill="hold">
                                          <p:stCondLst>
                                            <p:cond delay="0"/>
                                          </p:stCondLst>
                                        </p:cTn>
                                        <p:tgtEl>
                                          <p:spTgt spid="61"/>
                                        </p:tgtEl>
                                        <p:attrNameLst>
                                          <p:attrName>style.visibility</p:attrName>
                                        </p:attrNameLst>
                                      </p:cBhvr>
                                      <p:to>
                                        <p:strVal val="visible"/>
                                      </p:to>
                                    </p:set>
                                    <p:animEffect transition="in" filter="wheel(1)">
                                      <p:cBhvr>
                                        <p:cTn id="339" dur="2000"/>
                                        <p:tgtEl>
                                          <p:spTgt spid="61"/>
                                        </p:tgtEl>
                                      </p:cBhvr>
                                    </p:animEffect>
                                  </p:childTnLst>
                                </p:cTn>
                              </p:par>
                            </p:childTnLst>
                          </p:cTn>
                        </p:par>
                      </p:childTnLst>
                    </p:cTn>
                  </p:par>
                  <p:par>
                    <p:cTn id="340" fill="hold">
                      <p:stCondLst>
                        <p:cond delay="indefinite"/>
                      </p:stCondLst>
                      <p:childTnLst>
                        <p:par>
                          <p:cTn id="341" fill="hold">
                            <p:stCondLst>
                              <p:cond delay="0"/>
                            </p:stCondLst>
                            <p:childTnLst>
                              <p:par>
                                <p:cTn id="342" presetID="21" presetClass="entr" presetSubtype="1" fill="hold" grpId="0" nodeType="clickEffect">
                                  <p:stCondLst>
                                    <p:cond delay="0"/>
                                  </p:stCondLst>
                                  <p:childTnLst>
                                    <p:set>
                                      <p:cBhvr>
                                        <p:cTn id="343" dur="1" fill="hold">
                                          <p:stCondLst>
                                            <p:cond delay="0"/>
                                          </p:stCondLst>
                                        </p:cTn>
                                        <p:tgtEl>
                                          <p:spTgt spid="62"/>
                                        </p:tgtEl>
                                        <p:attrNameLst>
                                          <p:attrName>style.visibility</p:attrName>
                                        </p:attrNameLst>
                                      </p:cBhvr>
                                      <p:to>
                                        <p:strVal val="visible"/>
                                      </p:to>
                                    </p:set>
                                    <p:animEffect transition="in" filter="wheel(1)">
                                      <p:cBhvr>
                                        <p:cTn id="344" dur="2000"/>
                                        <p:tgtEl>
                                          <p:spTgt spid="62"/>
                                        </p:tgtEl>
                                      </p:cBhvr>
                                    </p:animEffect>
                                  </p:childTnLst>
                                </p:cTn>
                              </p:par>
                            </p:childTnLst>
                          </p:cTn>
                        </p:par>
                      </p:childTnLst>
                    </p:cTn>
                  </p:par>
                  <p:par>
                    <p:cTn id="345" fill="hold">
                      <p:stCondLst>
                        <p:cond delay="indefinite"/>
                      </p:stCondLst>
                      <p:childTnLst>
                        <p:par>
                          <p:cTn id="346" fill="hold">
                            <p:stCondLst>
                              <p:cond delay="0"/>
                            </p:stCondLst>
                            <p:childTnLst>
                              <p:par>
                                <p:cTn id="347" presetID="41" presetClass="entr" presetSubtype="0" fill="hold" grpId="0" nodeType="clickEffect">
                                  <p:stCondLst>
                                    <p:cond delay="0"/>
                                  </p:stCondLst>
                                  <p:iterate type="lt">
                                    <p:tmPct val="10000"/>
                                  </p:iterate>
                                  <p:childTnLst>
                                    <p:set>
                                      <p:cBhvr>
                                        <p:cTn id="348" dur="1" fill="hold">
                                          <p:stCondLst>
                                            <p:cond delay="0"/>
                                          </p:stCondLst>
                                        </p:cTn>
                                        <p:tgtEl>
                                          <p:spTgt spid="103"/>
                                        </p:tgtEl>
                                        <p:attrNameLst>
                                          <p:attrName>style.visibility</p:attrName>
                                        </p:attrNameLst>
                                      </p:cBhvr>
                                      <p:to>
                                        <p:strVal val="visible"/>
                                      </p:to>
                                    </p:set>
                                    <p:anim calcmode="lin" valueType="num">
                                      <p:cBhvr>
                                        <p:cTn id="349"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350" dur="500" fill="hold"/>
                                        <p:tgtEl>
                                          <p:spTgt spid="103"/>
                                        </p:tgtEl>
                                        <p:attrNameLst>
                                          <p:attrName>ppt_y</p:attrName>
                                        </p:attrNameLst>
                                      </p:cBhvr>
                                      <p:tavLst>
                                        <p:tav tm="0">
                                          <p:val>
                                            <p:strVal val="#ppt_y"/>
                                          </p:val>
                                        </p:tav>
                                        <p:tav tm="100000">
                                          <p:val>
                                            <p:strVal val="#ppt_y"/>
                                          </p:val>
                                        </p:tav>
                                      </p:tavLst>
                                    </p:anim>
                                    <p:anim calcmode="lin" valueType="num">
                                      <p:cBhvr>
                                        <p:cTn id="351"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352"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353" dur="500" tmFilter="0,0; .5, 1; 1, 1"/>
                                        <p:tgtEl>
                                          <p:spTgt spid="103"/>
                                        </p:tgtEl>
                                      </p:cBhvr>
                                    </p:animEffect>
                                  </p:childTnLst>
                                </p:cTn>
                              </p:par>
                            </p:childTnLst>
                          </p:cTn>
                        </p:par>
                      </p:childTnLst>
                    </p:cTn>
                  </p:par>
                  <p:par>
                    <p:cTn id="354" fill="hold">
                      <p:stCondLst>
                        <p:cond delay="indefinite"/>
                      </p:stCondLst>
                      <p:childTnLst>
                        <p:par>
                          <p:cTn id="355" fill="hold">
                            <p:stCondLst>
                              <p:cond delay="0"/>
                            </p:stCondLst>
                            <p:childTnLst>
                              <p:par>
                                <p:cTn id="356" presetID="41" presetClass="entr" presetSubtype="0" fill="hold" grpId="0" nodeType="clickEffect">
                                  <p:stCondLst>
                                    <p:cond delay="0"/>
                                  </p:stCondLst>
                                  <p:iterate type="lt">
                                    <p:tmPct val="10000"/>
                                  </p:iterate>
                                  <p:childTnLst>
                                    <p:set>
                                      <p:cBhvr>
                                        <p:cTn id="357" dur="1" fill="hold">
                                          <p:stCondLst>
                                            <p:cond delay="0"/>
                                          </p:stCondLst>
                                        </p:cTn>
                                        <p:tgtEl>
                                          <p:spTgt spid="107"/>
                                        </p:tgtEl>
                                        <p:attrNameLst>
                                          <p:attrName>style.visibility</p:attrName>
                                        </p:attrNameLst>
                                      </p:cBhvr>
                                      <p:to>
                                        <p:strVal val="visible"/>
                                      </p:to>
                                    </p:set>
                                    <p:anim calcmode="lin" valueType="num">
                                      <p:cBhvr>
                                        <p:cTn id="358"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359" dur="500" fill="hold"/>
                                        <p:tgtEl>
                                          <p:spTgt spid="107"/>
                                        </p:tgtEl>
                                        <p:attrNameLst>
                                          <p:attrName>ppt_y</p:attrName>
                                        </p:attrNameLst>
                                      </p:cBhvr>
                                      <p:tavLst>
                                        <p:tav tm="0">
                                          <p:val>
                                            <p:strVal val="#ppt_y"/>
                                          </p:val>
                                        </p:tav>
                                        <p:tav tm="100000">
                                          <p:val>
                                            <p:strVal val="#ppt_y"/>
                                          </p:val>
                                        </p:tav>
                                      </p:tavLst>
                                    </p:anim>
                                    <p:anim calcmode="lin" valueType="num">
                                      <p:cBhvr>
                                        <p:cTn id="360"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361"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362" dur="500" tmFilter="0,0; .5, 1; 1, 1"/>
                                        <p:tgtEl>
                                          <p:spTgt spid="107"/>
                                        </p:tgtEl>
                                      </p:cBhvr>
                                    </p:animEffect>
                                  </p:childTnLst>
                                </p:cTn>
                              </p:par>
                            </p:childTnLst>
                          </p:cTn>
                        </p:par>
                      </p:childTnLst>
                    </p:cTn>
                  </p:par>
                  <p:par>
                    <p:cTn id="363" fill="hold">
                      <p:stCondLst>
                        <p:cond delay="indefinite"/>
                      </p:stCondLst>
                      <p:childTnLst>
                        <p:par>
                          <p:cTn id="364" fill="hold">
                            <p:stCondLst>
                              <p:cond delay="0"/>
                            </p:stCondLst>
                            <p:childTnLst>
                              <p:par>
                                <p:cTn id="365" presetID="26" presetClass="entr" presetSubtype="0" fill="hold" grpId="0" nodeType="clickEffect">
                                  <p:stCondLst>
                                    <p:cond delay="0"/>
                                  </p:stCondLst>
                                  <p:childTnLst>
                                    <p:set>
                                      <p:cBhvr>
                                        <p:cTn id="366" dur="1" fill="hold">
                                          <p:stCondLst>
                                            <p:cond delay="0"/>
                                          </p:stCondLst>
                                        </p:cTn>
                                        <p:tgtEl>
                                          <p:spTgt spid="73"/>
                                        </p:tgtEl>
                                        <p:attrNameLst>
                                          <p:attrName>style.visibility</p:attrName>
                                        </p:attrNameLst>
                                      </p:cBhvr>
                                      <p:to>
                                        <p:strVal val="visible"/>
                                      </p:to>
                                    </p:set>
                                    <p:animEffect transition="in" filter="wipe(down)">
                                      <p:cBhvr>
                                        <p:cTn id="367" dur="580">
                                          <p:stCondLst>
                                            <p:cond delay="0"/>
                                          </p:stCondLst>
                                        </p:cTn>
                                        <p:tgtEl>
                                          <p:spTgt spid="73"/>
                                        </p:tgtEl>
                                      </p:cBhvr>
                                    </p:animEffect>
                                    <p:anim calcmode="lin" valueType="num">
                                      <p:cBhvr>
                                        <p:cTn id="368" dur="1822"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369" dur="664"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370" dur="664" tmFilter="0, 0; 0.125,0.2665; 0.25,0.4; 0.375,0.465; 0.5,0.5;  0.625,0.535; 0.75,0.6; 0.875,0.7335; 1,1">
                                          <p:stCondLst>
                                            <p:cond delay="664"/>
                                          </p:stCondLst>
                                        </p:cTn>
                                        <p:tgtEl>
                                          <p:spTgt spid="73"/>
                                        </p:tgtEl>
                                        <p:attrNameLst>
                                          <p:attrName>ppt_y</p:attrName>
                                        </p:attrNameLst>
                                      </p:cBhvr>
                                      <p:tavLst>
                                        <p:tav tm="0" fmla="#ppt_y-sin(pi*$)/9">
                                          <p:val>
                                            <p:fltVal val="0"/>
                                          </p:val>
                                        </p:tav>
                                        <p:tav tm="100000">
                                          <p:val>
                                            <p:fltVal val="1"/>
                                          </p:val>
                                        </p:tav>
                                      </p:tavLst>
                                    </p:anim>
                                    <p:anim calcmode="lin" valueType="num">
                                      <p:cBhvr>
                                        <p:cTn id="371" dur="332" tmFilter="0, 0; 0.125,0.2665; 0.25,0.4; 0.375,0.465; 0.5,0.5;  0.625,0.535; 0.75,0.6; 0.875,0.7335; 1,1">
                                          <p:stCondLst>
                                            <p:cond delay="1324"/>
                                          </p:stCondLst>
                                        </p:cTn>
                                        <p:tgtEl>
                                          <p:spTgt spid="73"/>
                                        </p:tgtEl>
                                        <p:attrNameLst>
                                          <p:attrName>ppt_y</p:attrName>
                                        </p:attrNameLst>
                                      </p:cBhvr>
                                      <p:tavLst>
                                        <p:tav tm="0" fmla="#ppt_y-sin(pi*$)/27">
                                          <p:val>
                                            <p:fltVal val="0"/>
                                          </p:val>
                                        </p:tav>
                                        <p:tav tm="100000">
                                          <p:val>
                                            <p:fltVal val="1"/>
                                          </p:val>
                                        </p:tav>
                                      </p:tavLst>
                                    </p:anim>
                                    <p:anim calcmode="lin" valueType="num">
                                      <p:cBhvr>
                                        <p:cTn id="372" dur="164" tmFilter="0, 0; 0.125,0.2665; 0.25,0.4; 0.375,0.465; 0.5,0.5;  0.625,0.535; 0.75,0.6; 0.875,0.7335; 1,1">
                                          <p:stCondLst>
                                            <p:cond delay="1656"/>
                                          </p:stCondLst>
                                        </p:cTn>
                                        <p:tgtEl>
                                          <p:spTgt spid="73"/>
                                        </p:tgtEl>
                                        <p:attrNameLst>
                                          <p:attrName>ppt_y</p:attrName>
                                        </p:attrNameLst>
                                      </p:cBhvr>
                                      <p:tavLst>
                                        <p:tav tm="0" fmla="#ppt_y-sin(pi*$)/81">
                                          <p:val>
                                            <p:fltVal val="0"/>
                                          </p:val>
                                        </p:tav>
                                        <p:tav tm="100000">
                                          <p:val>
                                            <p:fltVal val="1"/>
                                          </p:val>
                                        </p:tav>
                                      </p:tavLst>
                                    </p:anim>
                                    <p:animScale>
                                      <p:cBhvr>
                                        <p:cTn id="373" dur="26">
                                          <p:stCondLst>
                                            <p:cond delay="650"/>
                                          </p:stCondLst>
                                        </p:cTn>
                                        <p:tgtEl>
                                          <p:spTgt spid="73"/>
                                        </p:tgtEl>
                                      </p:cBhvr>
                                      <p:to x="100000" y="60000"/>
                                    </p:animScale>
                                    <p:animScale>
                                      <p:cBhvr>
                                        <p:cTn id="374" dur="166" decel="50000">
                                          <p:stCondLst>
                                            <p:cond delay="676"/>
                                          </p:stCondLst>
                                        </p:cTn>
                                        <p:tgtEl>
                                          <p:spTgt spid="73"/>
                                        </p:tgtEl>
                                      </p:cBhvr>
                                      <p:to x="100000" y="100000"/>
                                    </p:animScale>
                                    <p:animScale>
                                      <p:cBhvr>
                                        <p:cTn id="375" dur="26">
                                          <p:stCondLst>
                                            <p:cond delay="1312"/>
                                          </p:stCondLst>
                                        </p:cTn>
                                        <p:tgtEl>
                                          <p:spTgt spid="73"/>
                                        </p:tgtEl>
                                      </p:cBhvr>
                                      <p:to x="100000" y="80000"/>
                                    </p:animScale>
                                    <p:animScale>
                                      <p:cBhvr>
                                        <p:cTn id="376" dur="166" decel="50000">
                                          <p:stCondLst>
                                            <p:cond delay="1338"/>
                                          </p:stCondLst>
                                        </p:cTn>
                                        <p:tgtEl>
                                          <p:spTgt spid="73"/>
                                        </p:tgtEl>
                                      </p:cBhvr>
                                      <p:to x="100000" y="100000"/>
                                    </p:animScale>
                                    <p:animScale>
                                      <p:cBhvr>
                                        <p:cTn id="377" dur="26">
                                          <p:stCondLst>
                                            <p:cond delay="1642"/>
                                          </p:stCondLst>
                                        </p:cTn>
                                        <p:tgtEl>
                                          <p:spTgt spid="73"/>
                                        </p:tgtEl>
                                      </p:cBhvr>
                                      <p:to x="100000" y="90000"/>
                                    </p:animScale>
                                    <p:animScale>
                                      <p:cBhvr>
                                        <p:cTn id="378" dur="166" decel="50000">
                                          <p:stCondLst>
                                            <p:cond delay="1668"/>
                                          </p:stCondLst>
                                        </p:cTn>
                                        <p:tgtEl>
                                          <p:spTgt spid="73"/>
                                        </p:tgtEl>
                                      </p:cBhvr>
                                      <p:to x="100000" y="100000"/>
                                    </p:animScale>
                                    <p:animScale>
                                      <p:cBhvr>
                                        <p:cTn id="379" dur="26">
                                          <p:stCondLst>
                                            <p:cond delay="1808"/>
                                          </p:stCondLst>
                                        </p:cTn>
                                        <p:tgtEl>
                                          <p:spTgt spid="73"/>
                                        </p:tgtEl>
                                      </p:cBhvr>
                                      <p:to x="100000" y="95000"/>
                                    </p:animScale>
                                    <p:animScale>
                                      <p:cBhvr>
                                        <p:cTn id="380" dur="166" decel="50000">
                                          <p:stCondLst>
                                            <p:cond delay="1834"/>
                                          </p:stCondLst>
                                        </p:cTn>
                                        <p:tgtEl>
                                          <p:spTgt spid="73"/>
                                        </p:tgtEl>
                                      </p:cBhvr>
                                      <p:to x="100000" y="100000"/>
                                    </p:animScale>
                                  </p:childTnLst>
                                </p:cTn>
                              </p:par>
                            </p:childTnLst>
                          </p:cTn>
                        </p:par>
                      </p:childTnLst>
                    </p:cTn>
                  </p:par>
                  <p:par>
                    <p:cTn id="381" fill="hold">
                      <p:stCondLst>
                        <p:cond delay="indefinite"/>
                      </p:stCondLst>
                      <p:childTnLst>
                        <p:par>
                          <p:cTn id="382" fill="hold">
                            <p:stCondLst>
                              <p:cond delay="0"/>
                            </p:stCondLst>
                            <p:childTnLst>
                              <p:par>
                                <p:cTn id="383" presetID="31" presetClass="entr" presetSubtype="0" fill="hold" grpId="0" nodeType="clickEffect">
                                  <p:stCondLst>
                                    <p:cond delay="0"/>
                                  </p:stCondLst>
                                  <p:childTnLst>
                                    <p:set>
                                      <p:cBhvr>
                                        <p:cTn id="384" dur="1" fill="hold">
                                          <p:stCondLst>
                                            <p:cond delay="0"/>
                                          </p:stCondLst>
                                        </p:cTn>
                                        <p:tgtEl>
                                          <p:spTgt spid="67"/>
                                        </p:tgtEl>
                                        <p:attrNameLst>
                                          <p:attrName>style.visibility</p:attrName>
                                        </p:attrNameLst>
                                      </p:cBhvr>
                                      <p:to>
                                        <p:strVal val="visible"/>
                                      </p:to>
                                    </p:set>
                                    <p:anim calcmode="lin" valueType="num">
                                      <p:cBhvr>
                                        <p:cTn id="385" dur="1000" fill="hold"/>
                                        <p:tgtEl>
                                          <p:spTgt spid="67"/>
                                        </p:tgtEl>
                                        <p:attrNameLst>
                                          <p:attrName>ppt_w</p:attrName>
                                        </p:attrNameLst>
                                      </p:cBhvr>
                                      <p:tavLst>
                                        <p:tav tm="0">
                                          <p:val>
                                            <p:fltVal val="0"/>
                                          </p:val>
                                        </p:tav>
                                        <p:tav tm="100000">
                                          <p:val>
                                            <p:strVal val="#ppt_w"/>
                                          </p:val>
                                        </p:tav>
                                      </p:tavLst>
                                    </p:anim>
                                    <p:anim calcmode="lin" valueType="num">
                                      <p:cBhvr>
                                        <p:cTn id="386" dur="1000" fill="hold"/>
                                        <p:tgtEl>
                                          <p:spTgt spid="67"/>
                                        </p:tgtEl>
                                        <p:attrNameLst>
                                          <p:attrName>ppt_h</p:attrName>
                                        </p:attrNameLst>
                                      </p:cBhvr>
                                      <p:tavLst>
                                        <p:tav tm="0">
                                          <p:val>
                                            <p:fltVal val="0"/>
                                          </p:val>
                                        </p:tav>
                                        <p:tav tm="100000">
                                          <p:val>
                                            <p:strVal val="#ppt_h"/>
                                          </p:val>
                                        </p:tav>
                                      </p:tavLst>
                                    </p:anim>
                                    <p:anim calcmode="lin" valueType="num">
                                      <p:cBhvr>
                                        <p:cTn id="387" dur="1000" fill="hold"/>
                                        <p:tgtEl>
                                          <p:spTgt spid="67"/>
                                        </p:tgtEl>
                                        <p:attrNameLst>
                                          <p:attrName>style.rotation</p:attrName>
                                        </p:attrNameLst>
                                      </p:cBhvr>
                                      <p:tavLst>
                                        <p:tav tm="0">
                                          <p:val>
                                            <p:fltVal val="90"/>
                                          </p:val>
                                        </p:tav>
                                        <p:tav tm="100000">
                                          <p:val>
                                            <p:fltVal val="0"/>
                                          </p:val>
                                        </p:tav>
                                      </p:tavLst>
                                    </p:anim>
                                    <p:animEffect transition="in" filter="fade">
                                      <p:cBhvr>
                                        <p:cTn id="388" dur="1000"/>
                                        <p:tgtEl>
                                          <p:spTgt spid="67"/>
                                        </p:tgtEl>
                                      </p:cBhvr>
                                    </p:animEffect>
                                  </p:childTnLst>
                                </p:cTn>
                              </p:par>
                            </p:childTnLst>
                          </p:cTn>
                        </p:par>
                      </p:childTnLst>
                    </p:cTn>
                  </p:par>
                  <p:par>
                    <p:cTn id="389" fill="hold">
                      <p:stCondLst>
                        <p:cond delay="indefinite"/>
                      </p:stCondLst>
                      <p:childTnLst>
                        <p:par>
                          <p:cTn id="390" fill="hold">
                            <p:stCondLst>
                              <p:cond delay="0"/>
                            </p:stCondLst>
                            <p:childTnLst>
                              <p:par>
                                <p:cTn id="391" presetID="47" presetClass="entr" presetSubtype="0" fill="hold" grpId="0" nodeType="clickEffect">
                                  <p:stCondLst>
                                    <p:cond delay="0"/>
                                  </p:stCondLst>
                                  <p:childTnLst>
                                    <p:set>
                                      <p:cBhvr>
                                        <p:cTn id="392" dur="1" fill="hold">
                                          <p:stCondLst>
                                            <p:cond delay="0"/>
                                          </p:stCondLst>
                                        </p:cTn>
                                        <p:tgtEl>
                                          <p:spTgt spid="68"/>
                                        </p:tgtEl>
                                        <p:attrNameLst>
                                          <p:attrName>style.visibility</p:attrName>
                                        </p:attrNameLst>
                                      </p:cBhvr>
                                      <p:to>
                                        <p:strVal val="visible"/>
                                      </p:to>
                                    </p:set>
                                    <p:animEffect transition="in" filter="fade">
                                      <p:cBhvr>
                                        <p:cTn id="393" dur="1000"/>
                                        <p:tgtEl>
                                          <p:spTgt spid="68"/>
                                        </p:tgtEl>
                                      </p:cBhvr>
                                    </p:animEffect>
                                    <p:anim calcmode="lin" valueType="num">
                                      <p:cBhvr>
                                        <p:cTn id="394" dur="1000" fill="hold"/>
                                        <p:tgtEl>
                                          <p:spTgt spid="68"/>
                                        </p:tgtEl>
                                        <p:attrNameLst>
                                          <p:attrName>ppt_x</p:attrName>
                                        </p:attrNameLst>
                                      </p:cBhvr>
                                      <p:tavLst>
                                        <p:tav tm="0">
                                          <p:val>
                                            <p:strVal val="#ppt_x"/>
                                          </p:val>
                                        </p:tav>
                                        <p:tav tm="100000">
                                          <p:val>
                                            <p:strVal val="#ppt_x"/>
                                          </p:val>
                                        </p:tav>
                                      </p:tavLst>
                                    </p:anim>
                                    <p:anim calcmode="lin" valueType="num">
                                      <p:cBhvr>
                                        <p:cTn id="395"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396" fill="hold">
                      <p:stCondLst>
                        <p:cond delay="indefinite"/>
                      </p:stCondLst>
                      <p:childTnLst>
                        <p:par>
                          <p:cTn id="397" fill="hold">
                            <p:stCondLst>
                              <p:cond delay="0"/>
                            </p:stCondLst>
                            <p:childTnLst>
                              <p:par>
                                <p:cTn id="398" presetID="47" presetClass="entr" presetSubtype="0" fill="hold" grpId="0" nodeType="clickEffect">
                                  <p:stCondLst>
                                    <p:cond delay="0"/>
                                  </p:stCondLst>
                                  <p:childTnLst>
                                    <p:set>
                                      <p:cBhvr>
                                        <p:cTn id="399" dur="1" fill="hold">
                                          <p:stCondLst>
                                            <p:cond delay="0"/>
                                          </p:stCondLst>
                                        </p:cTn>
                                        <p:tgtEl>
                                          <p:spTgt spid="69"/>
                                        </p:tgtEl>
                                        <p:attrNameLst>
                                          <p:attrName>style.visibility</p:attrName>
                                        </p:attrNameLst>
                                      </p:cBhvr>
                                      <p:to>
                                        <p:strVal val="visible"/>
                                      </p:to>
                                    </p:set>
                                    <p:animEffect transition="in" filter="fade">
                                      <p:cBhvr>
                                        <p:cTn id="400" dur="1000"/>
                                        <p:tgtEl>
                                          <p:spTgt spid="69"/>
                                        </p:tgtEl>
                                      </p:cBhvr>
                                    </p:animEffect>
                                    <p:anim calcmode="lin" valueType="num">
                                      <p:cBhvr>
                                        <p:cTn id="401" dur="1000" fill="hold"/>
                                        <p:tgtEl>
                                          <p:spTgt spid="69"/>
                                        </p:tgtEl>
                                        <p:attrNameLst>
                                          <p:attrName>ppt_x</p:attrName>
                                        </p:attrNameLst>
                                      </p:cBhvr>
                                      <p:tavLst>
                                        <p:tav tm="0">
                                          <p:val>
                                            <p:strVal val="#ppt_x"/>
                                          </p:val>
                                        </p:tav>
                                        <p:tav tm="100000">
                                          <p:val>
                                            <p:strVal val="#ppt_x"/>
                                          </p:val>
                                        </p:tav>
                                      </p:tavLst>
                                    </p:anim>
                                    <p:anim calcmode="lin" valueType="num">
                                      <p:cBhvr>
                                        <p:cTn id="402"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403" fill="hold">
                      <p:stCondLst>
                        <p:cond delay="indefinite"/>
                      </p:stCondLst>
                      <p:childTnLst>
                        <p:par>
                          <p:cTn id="404" fill="hold">
                            <p:stCondLst>
                              <p:cond delay="0"/>
                            </p:stCondLst>
                            <p:childTnLst>
                              <p:par>
                                <p:cTn id="405" presetID="47" presetClass="entr" presetSubtype="0" fill="hold" grpId="0" nodeType="clickEffect">
                                  <p:stCondLst>
                                    <p:cond delay="0"/>
                                  </p:stCondLst>
                                  <p:childTnLst>
                                    <p:set>
                                      <p:cBhvr>
                                        <p:cTn id="406" dur="1" fill="hold">
                                          <p:stCondLst>
                                            <p:cond delay="0"/>
                                          </p:stCondLst>
                                        </p:cTn>
                                        <p:tgtEl>
                                          <p:spTgt spid="70"/>
                                        </p:tgtEl>
                                        <p:attrNameLst>
                                          <p:attrName>style.visibility</p:attrName>
                                        </p:attrNameLst>
                                      </p:cBhvr>
                                      <p:to>
                                        <p:strVal val="visible"/>
                                      </p:to>
                                    </p:set>
                                    <p:animEffect transition="in" filter="fade">
                                      <p:cBhvr>
                                        <p:cTn id="407" dur="1000"/>
                                        <p:tgtEl>
                                          <p:spTgt spid="70"/>
                                        </p:tgtEl>
                                      </p:cBhvr>
                                    </p:animEffect>
                                    <p:anim calcmode="lin" valueType="num">
                                      <p:cBhvr>
                                        <p:cTn id="408" dur="1000" fill="hold"/>
                                        <p:tgtEl>
                                          <p:spTgt spid="70"/>
                                        </p:tgtEl>
                                        <p:attrNameLst>
                                          <p:attrName>ppt_x</p:attrName>
                                        </p:attrNameLst>
                                      </p:cBhvr>
                                      <p:tavLst>
                                        <p:tav tm="0">
                                          <p:val>
                                            <p:strVal val="#ppt_x"/>
                                          </p:val>
                                        </p:tav>
                                        <p:tav tm="100000">
                                          <p:val>
                                            <p:strVal val="#ppt_x"/>
                                          </p:val>
                                        </p:tav>
                                      </p:tavLst>
                                    </p:anim>
                                    <p:anim calcmode="lin" valueType="num">
                                      <p:cBhvr>
                                        <p:cTn id="40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410" fill="hold">
                      <p:stCondLst>
                        <p:cond delay="indefinite"/>
                      </p:stCondLst>
                      <p:childTnLst>
                        <p:par>
                          <p:cTn id="411" fill="hold">
                            <p:stCondLst>
                              <p:cond delay="0"/>
                            </p:stCondLst>
                            <p:childTnLst>
                              <p:par>
                                <p:cTn id="412" presetID="47" presetClass="entr" presetSubtype="0" fill="hold" grpId="0" nodeType="clickEffect">
                                  <p:stCondLst>
                                    <p:cond delay="0"/>
                                  </p:stCondLst>
                                  <p:childTnLst>
                                    <p:set>
                                      <p:cBhvr>
                                        <p:cTn id="413" dur="1" fill="hold">
                                          <p:stCondLst>
                                            <p:cond delay="0"/>
                                          </p:stCondLst>
                                        </p:cTn>
                                        <p:tgtEl>
                                          <p:spTgt spid="71"/>
                                        </p:tgtEl>
                                        <p:attrNameLst>
                                          <p:attrName>style.visibility</p:attrName>
                                        </p:attrNameLst>
                                      </p:cBhvr>
                                      <p:to>
                                        <p:strVal val="visible"/>
                                      </p:to>
                                    </p:set>
                                    <p:animEffect transition="in" filter="fade">
                                      <p:cBhvr>
                                        <p:cTn id="414" dur="1000"/>
                                        <p:tgtEl>
                                          <p:spTgt spid="71"/>
                                        </p:tgtEl>
                                      </p:cBhvr>
                                    </p:animEffect>
                                    <p:anim calcmode="lin" valueType="num">
                                      <p:cBhvr>
                                        <p:cTn id="415" dur="1000" fill="hold"/>
                                        <p:tgtEl>
                                          <p:spTgt spid="71"/>
                                        </p:tgtEl>
                                        <p:attrNameLst>
                                          <p:attrName>ppt_x</p:attrName>
                                        </p:attrNameLst>
                                      </p:cBhvr>
                                      <p:tavLst>
                                        <p:tav tm="0">
                                          <p:val>
                                            <p:strVal val="#ppt_x"/>
                                          </p:val>
                                        </p:tav>
                                        <p:tav tm="100000">
                                          <p:val>
                                            <p:strVal val="#ppt_x"/>
                                          </p:val>
                                        </p:tav>
                                      </p:tavLst>
                                    </p:anim>
                                    <p:anim calcmode="lin" valueType="num">
                                      <p:cBhvr>
                                        <p:cTn id="416"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417" fill="hold">
                      <p:stCondLst>
                        <p:cond delay="indefinite"/>
                      </p:stCondLst>
                      <p:childTnLst>
                        <p:par>
                          <p:cTn id="418" fill="hold">
                            <p:stCondLst>
                              <p:cond delay="0"/>
                            </p:stCondLst>
                            <p:childTnLst>
                              <p:par>
                                <p:cTn id="419" presetID="47" presetClass="entr" presetSubtype="0" fill="hold" grpId="0" nodeType="clickEffect">
                                  <p:stCondLst>
                                    <p:cond delay="0"/>
                                  </p:stCondLst>
                                  <p:childTnLst>
                                    <p:set>
                                      <p:cBhvr>
                                        <p:cTn id="420" dur="1" fill="hold">
                                          <p:stCondLst>
                                            <p:cond delay="0"/>
                                          </p:stCondLst>
                                        </p:cTn>
                                        <p:tgtEl>
                                          <p:spTgt spid="72"/>
                                        </p:tgtEl>
                                        <p:attrNameLst>
                                          <p:attrName>style.visibility</p:attrName>
                                        </p:attrNameLst>
                                      </p:cBhvr>
                                      <p:to>
                                        <p:strVal val="visible"/>
                                      </p:to>
                                    </p:set>
                                    <p:animEffect transition="in" filter="fade">
                                      <p:cBhvr>
                                        <p:cTn id="421" dur="1000"/>
                                        <p:tgtEl>
                                          <p:spTgt spid="72"/>
                                        </p:tgtEl>
                                      </p:cBhvr>
                                    </p:animEffect>
                                    <p:anim calcmode="lin" valueType="num">
                                      <p:cBhvr>
                                        <p:cTn id="422" dur="1000" fill="hold"/>
                                        <p:tgtEl>
                                          <p:spTgt spid="72"/>
                                        </p:tgtEl>
                                        <p:attrNameLst>
                                          <p:attrName>ppt_x</p:attrName>
                                        </p:attrNameLst>
                                      </p:cBhvr>
                                      <p:tavLst>
                                        <p:tav tm="0">
                                          <p:val>
                                            <p:strVal val="#ppt_x"/>
                                          </p:val>
                                        </p:tav>
                                        <p:tav tm="100000">
                                          <p:val>
                                            <p:strVal val="#ppt_x"/>
                                          </p:val>
                                        </p:tav>
                                      </p:tavLst>
                                    </p:anim>
                                    <p:anim calcmode="lin" valueType="num">
                                      <p:cBhvr>
                                        <p:cTn id="42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P spid="83" grpId="0" animBg="1"/>
      <p:bldP spid="101" grpId="0" animBg="1"/>
      <p:bldP spid="102" grpId="0" animBg="1"/>
      <p:bldP spid="103" grpId="0" animBg="1"/>
      <p:bldP spid="104" grpId="0" animBg="1"/>
      <p:bldP spid="105" grpId="0" animBg="1"/>
      <p:bldP spid="10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44" grpId="0" animBg="1"/>
      <p:bldP spid="55" grpId="0" animBg="1"/>
      <p:bldP spid="56" grpId="0" animBg="1"/>
      <p:bldP spid="57" grpId="0" animBg="1"/>
      <p:bldP spid="58" grpId="0" animBg="1"/>
      <p:bldP spid="59" grpId="0" animBg="1"/>
      <p:bldP spid="60" grpId="0" animBg="1"/>
      <p:bldP spid="61" grpId="0" animBg="1"/>
      <p:bldP spid="62" grpId="0" animBg="1"/>
      <p:bldP spid="53" grpId="0" animBg="1"/>
      <p:bldP spid="54"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1000" y="-76200"/>
            <a:ext cx="8382000" cy="646331"/>
          </a:xfrm>
          <a:prstGeom prst="rect">
            <a:avLst/>
          </a:prstGeom>
        </p:spPr>
        <p:txBody>
          <a:bodyPr wrap="square">
            <a:spAutoFit/>
          </a:bodyPr>
          <a:lstStyle/>
          <a:p>
            <a:pPr algn="ctr"/>
            <a:r>
              <a:rPr lang="en-US" sz="3600" b="1" i="1"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Choice Based Credit System </a:t>
            </a:r>
            <a:r>
              <a:rPr lang="en-US" sz="3600" b="1" i="1" dirty="0" smtClean="0">
                <a:ln w="1905"/>
                <a:solidFill>
                  <a:srgbClr val="FF0000"/>
                </a:solidFill>
                <a:effectLst>
                  <a:innerShdw blurRad="69850" dist="43180" dir="5400000">
                    <a:srgbClr val="000000">
                      <a:alpha val="65000"/>
                    </a:srgbClr>
                  </a:innerShdw>
                </a:effectLst>
                <a:latin typeface="Times New Roman" pitchFamily="18" charset="0"/>
                <a:cs typeface="Times New Roman" pitchFamily="18" charset="0"/>
              </a:rPr>
              <a:t>(Pattern 2) </a:t>
            </a:r>
          </a:p>
        </p:txBody>
      </p:sp>
      <p:sp>
        <p:nvSpPr>
          <p:cNvPr id="80" name="Rounded Rectangle 79"/>
          <p:cNvSpPr/>
          <p:nvPr/>
        </p:nvSpPr>
        <p:spPr>
          <a:xfrm>
            <a:off x="4495800" y="41910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81" name="Rounded Rectangle 80"/>
          <p:cNvSpPr/>
          <p:nvPr/>
        </p:nvSpPr>
        <p:spPr>
          <a:xfrm>
            <a:off x="5715000" y="42273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5</a:t>
            </a:r>
            <a:endParaRPr lang="en-US" sz="1600" b="1" dirty="0">
              <a:solidFill>
                <a:srgbClr val="002060"/>
              </a:solidFill>
              <a:latin typeface="Times New Roman" pitchFamily="18" charset="0"/>
              <a:cs typeface="Times New Roman" pitchFamily="18" charset="0"/>
            </a:endParaRPr>
          </a:p>
        </p:txBody>
      </p:sp>
      <p:sp>
        <p:nvSpPr>
          <p:cNvPr id="82" name="Rounded Rectangle 81"/>
          <p:cNvSpPr/>
          <p:nvPr/>
        </p:nvSpPr>
        <p:spPr>
          <a:xfrm>
            <a:off x="2057400" y="41910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83" name="Rounded Rectangle 82"/>
          <p:cNvSpPr/>
          <p:nvPr/>
        </p:nvSpPr>
        <p:spPr>
          <a:xfrm>
            <a:off x="3276600" y="41910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01" name="Rounded Rectangle 100"/>
          <p:cNvSpPr/>
          <p:nvPr/>
        </p:nvSpPr>
        <p:spPr>
          <a:xfrm>
            <a:off x="7391400" y="4227342"/>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3</a:t>
            </a:r>
          </a:p>
        </p:txBody>
      </p:sp>
      <p:sp>
        <p:nvSpPr>
          <p:cNvPr id="102" name="Rounded Rectangle 101"/>
          <p:cNvSpPr/>
          <p:nvPr/>
        </p:nvSpPr>
        <p:spPr>
          <a:xfrm>
            <a:off x="4468368" y="5213492"/>
            <a:ext cx="1185672"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03" name="Rounded Rectangle 102"/>
          <p:cNvSpPr/>
          <p:nvPr/>
        </p:nvSpPr>
        <p:spPr>
          <a:xfrm>
            <a:off x="5757763" y="5181600"/>
            <a:ext cx="1591056" cy="50150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SKB C</a:t>
            </a:r>
            <a:endParaRPr lang="en-US" sz="1600" b="1" dirty="0">
              <a:solidFill>
                <a:srgbClr val="002060"/>
              </a:solidFill>
              <a:latin typeface="Times New Roman" pitchFamily="18" charset="0"/>
              <a:cs typeface="Times New Roman" pitchFamily="18" charset="0"/>
            </a:endParaRPr>
          </a:p>
        </p:txBody>
      </p:sp>
      <p:sp>
        <p:nvSpPr>
          <p:cNvPr id="104" name="Rounded Rectangle 103"/>
          <p:cNvSpPr/>
          <p:nvPr/>
        </p:nvSpPr>
        <p:spPr>
          <a:xfrm>
            <a:off x="2106168" y="5213492"/>
            <a:ext cx="1109472"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05" name="Rounded Rectangle 104"/>
          <p:cNvSpPr/>
          <p:nvPr/>
        </p:nvSpPr>
        <p:spPr>
          <a:xfrm>
            <a:off x="3291840" y="5213492"/>
            <a:ext cx="1109472"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07" name="Rounded Rectangle 106"/>
          <p:cNvSpPr/>
          <p:nvPr/>
        </p:nvSpPr>
        <p:spPr>
          <a:xfrm>
            <a:off x="7406640" y="5181600"/>
            <a:ext cx="1661160"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4</a:t>
            </a:r>
          </a:p>
        </p:txBody>
      </p:sp>
      <p:sp>
        <p:nvSpPr>
          <p:cNvPr id="148" name="Rounded Rectangle 147"/>
          <p:cNvSpPr/>
          <p:nvPr/>
        </p:nvSpPr>
        <p:spPr>
          <a:xfrm>
            <a:off x="4572000" y="31242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49" name="Rounded Rectangle 148"/>
          <p:cNvSpPr/>
          <p:nvPr/>
        </p:nvSpPr>
        <p:spPr>
          <a:xfrm>
            <a:off x="5791200" y="31242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150" name="Rounded Rectangle 149"/>
          <p:cNvSpPr/>
          <p:nvPr/>
        </p:nvSpPr>
        <p:spPr>
          <a:xfrm>
            <a:off x="1981200" y="3200400"/>
            <a:ext cx="1219200" cy="4572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endParaRPr lang="en-US" sz="1600" b="1" dirty="0">
              <a:solidFill>
                <a:srgbClr val="002060"/>
              </a:solidFill>
              <a:latin typeface="Times New Roman" pitchFamily="18" charset="0"/>
              <a:cs typeface="Times New Roman" pitchFamily="18" charset="0"/>
            </a:endParaRPr>
          </a:p>
        </p:txBody>
      </p:sp>
      <p:sp>
        <p:nvSpPr>
          <p:cNvPr id="151" name="Rounded Rectangle 150"/>
          <p:cNvSpPr/>
          <p:nvPr/>
        </p:nvSpPr>
        <p:spPr>
          <a:xfrm>
            <a:off x="3352800" y="31242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52" name="Rounded Rectangle 151"/>
          <p:cNvSpPr/>
          <p:nvPr/>
        </p:nvSpPr>
        <p:spPr>
          <a:xfrm>
            <a:off x="7467600" y="3124200"/>
            <a:ext cx="16002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158" name="Rounded Rectangle 157"/>
          <p:cNvSpPr/>
          <p:nvPr/>
        </p:nvSpPr>
        <p:spPr>
          <a:xfrm>
            <a:off x="4495800" y="1295400"/>
            <a:ext cx="1143000" cy="2286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59" name="Rounded Rectangle 158"/>
          <p:cNvSpPr/>
          <p:nvPr/>
        </p:nvSpPr>
        <p:spPr>
          <a:xfrm>
            <a:off x="5715000" y="1295400"/>
            <a:ext cx="1600200" cy="228600"/>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2</a:t>
            </a:r>
            <a:endParaRPr lang="en-US" sz="1600" b="1" dirty="0">
              <a:solidFill>
                <a:srgbClr val="002060"/>
              </a:solidFill>
              <a:latin typeface="Times New Roman" pitchFamily="18" charset="0"/>
              <a:cs typeface="Times New Roman" pitchFamily="18" charset="0"/>
            </a:endParaRPr>
          </a:p>
        </p:txBody>
      </p:sp>
      <p:sp>
        <p:nvSpPr>
          <p:cNvPr id="160" name="Rounded Rectangle 159"/>
          <p:cNvSpPr/>
          <p:nvPr/>
        </p:nvSpPr>
        <p:spPr>
          <a:xfrm>
            <a:off x="2057400" y="1295400"/>
            <a:ext cx="1143000" cy="2286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61" name="Rounded Rectangle 160"/>
          <p:cNvSpPr/>
          <p:nvPr/>
        </p:nvSpPr>
        <p:spPr>
          <a:xfrm>
            <a:off x="3276600" y="1295400"/>
            <a:ext cx="1143000" cy="2286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162" name="Rounded Rectangle 161"/>
          <p:cNvSpPr/>
          <p:nvPr/>
        </p:nvSpPr>
        <p:spPr>
          <a:xfrm>
            <a:off x="4495800" y="722142"/>
            <a:ext cx="1143000" cy="2684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163" name="Rounded Rectangle 162"/>
          <p:cNvSpPr/>
          <p:nvPr/>
        </p:nvSpPr>
        <p:spPr>
          <a:xfrm>
            <a:off x="5715000" y="722142"/>
            <a:ext cx="1600200" cy="2684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1</a:t>
            </a:r>
            <a:endParaRPr lang="en-US" sz="1600" b="1" dirty="0">
              <a:solidFill>
                <a:srgbClr val="002060"/>
              </a:solidFill>
              <a:latin typeface="Times New Roman" pitchFamily="18" charset="0"/>
              <a:cs typeface="Times New Roman" pitchFamily="18" charset="0"/>
            </a:endParaRPr>
          </a:p>
        </p:txBody>
      </p:sp>
      <p:sp>
        <p:nvSpPr>
          <p:cNvPr id="164" name="Rounded Rectangle 163"/>
          <p:cNvSpPr/>
          <p:nvPr/>
        </p:nvSpPr>
        <p:spPr>
          <a:xfrm>
            <a:off x="2057400" y="722142"/>
            <a:ext cx="1143000" cy="2684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165" name="Rounded Rectangle 164"/>
          <p:cNvSpPr/>
          <p:nvPr/>
        </p:nvSpPr>
        <p:spPr>
          <a:xfrm>
            <a:off x="3276600" y="722142"/>
            <a:ext cx="1143000" cy="2684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53" name="Rounded Rectangle 52"/>
          <p:cNvSpPr/>
          <p:nvPr/>
        </p:nvSpPr>
        <p:spPr>
          <a:xfrm>
            <a:off x="4495800" y="19812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54" name="Rounded Rectangle 53"/>
          <p:cNvSpPr/>
          <p:nvPr/>
        </p:nvSpPr>
        <p:spPr>
          <a:xfrm>
            <a:off x="5715000" y="19812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3</a:t>
            </a:r>
            <a:endParaRPr lang="en-US" sz="1600" b="1" dirty="0">
              <a:solidFill>
                <a:srgbClr val="002060"/>
              </a:solidFill>
              <a:latin typeface="Times New Roman" pitchFamily="18" charset="0"/>
              <a:cs typeface="Times New Roman" pitchFamily="18" charset="0"/>
            </a:endParaRPr>
          </a:p>
        </p:txBody>
      </p:sp>
      <p:sp>
        <p:nvSpPr>
          <p:cNvPr id="63" name="Rounded Rectangle 62"/>
          <p:cNvSpPr/>
          <p:nvPr/>
        </p:nvSpPr>
        <p:spPr>
          <a:xfrm>
            <a:off x="1981200" y="1981200"/>
            <a:ext cx="1219200" cy="533400"/>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endParaRPr lang="en-US" sz="1600" b="1" dirty="0">
              <a:solidFill>
                <a:srgbClr val="002060"/>
              </a:solidFill>
              <a:latin typeface="Times New Roman" pitchFamily="18" charset="0"/>
              <a:cs typeface="Times New Roman" pitchFamily="18" charset="0"/>
            </a:endParaRPr>
          </a:p>
        </p:txBody>
      </p:sp>
      <p:sp>
        <p:nvSpPr>
          <p:cNvPr id="64" name="Rounded Rectangle 63"/>
          <p:cNvSpPr/>
          <p:nvPr/>
        </p:nvSpPr>
        <p:spPr>
          <a:xfrm>
            <a:off x="3276600" y="19812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65" name="Rounded Rectangle 64"/>
          <p:cNvSpPr/>
          <p:nvPr/>
        </p:nvSpPr>
        <p:spPr>
          <a:xfrm>
            <a:off x="7391400" y="1981200"/>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1</a:t>
            </a:r>
          </a:p>
        </p:txBody>
      </p:sp>
      <p:sp>
        <p:nvSpPr>
          <p:cNvPr id="70" name="Oval 69"/>
          <p:cNvSpPr/>
          <p:nvPr/>
        </p:nvSpPr>
        <p:spPr>
          <a:xfrm>
            <a:off x="5791200" y="4800600"/>
            <a:ext cx="685800" cy="6858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ChSBC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71" name="Oval 70"/>
          <p:cNvSpPr/>
          <p:nvPr/>
        </p:nvSpPr>
        <p:spPr>
          <a:xfrm>
            <a:off x="6477000" y="4800600"/>
            <a:ext cx="685800" cy="6858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ChSBC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72" name="Oval 71"/>
          <p:cNvSpPr/>
          <p:nvPr/>
        </p:nvSpPr>
        <p:spPr>
          <a:xfrm>
            <a:off x="6172200" y="5334000"/>
            <a:ext cx="685800" cy="685800"/>
          </a:xfrm>
          <a:prstGeom prst="ellipse">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ChSBC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75" name="Right Arrow 74"/>
          <p:cNvSpPr/>
          <p:nvPr/>
        </p:nvSpPr>
        <p:spPr>
          <a:xfrm>
            <a:off x="228600" y="685800"/>
            <a:ext cx="1600200" cy="357064"/>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 </a:t>
            </a:r>
          </a:p>
        </p:txBody>
      </p:sp>
      <p:sp>
        <p:nvSpPr>
          <p:cNvPr id="76" name="Right Arrow 75"/>
          <p:cNvSpPr/>
          <p:nvPr/>
        </p:nvSpPr>
        <p:spPr>
          <a:xfrm>
            <a:off x="152400" y="1219200"/>
            <a:ext cx="1600200" cy="3048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 </a:t>
            </a:r>
          </a:p>
        </p:txBody>
      </p:sp>
      <p:sp>
        <p:nvSpPr>
          <p:cNvPr id="77" name="Right Arrow 76"/>
          <p:cNvSpPr/>
          <p:nvPr/>
        </p:nvSpPr>
        <p:spPr>
          <a:xfrm>
            <a:off x="135340" y="1924929"/>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III </a:t>
            </a:r>
          </a:p>
        </p:txBody>
      </p:sp>
      <p:sp>
        <p:nvSpPr>
          <p:cNvPr id="78" name="Right Arrow 77"/>
          <p:cNvSpPr/>
          <p:nvPr/>
        </p:nvSpPr>
        <p:spPr>
          <a:xfrm>
            <a:off x="135340" y="3118605"/>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79" name="Right Arrow 78"/>
          <p:cNvSpPr/>
          <p:nvPr/>
        </p:nvSpPr>
        <p:spPr>
          <a:xfrm>
            <a:off x="135340" y="41910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84" name="Right Arrow 83"/>
          <p:cNvSpPr/>
          <p:nvPr/>
        </p:nvSpPr>
        <p:spPr>
          <a:xfrm>
            <a:off x="183107" y="51816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85" name="Oval 84"/>
          <p:cNvSpPr/>
          <p:nvPr/>
        </p:nvSpPr>
        <p:spPr>
          <a:xfrm>
            <a:off x="1886803" y="1828800"/>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86" name="Oval 85"/>
          <p:cNvSpPr/>
          <p:nvPr/>
        </p:nvSpPr>
        <p:spPr>
          <a:xfrm>
            <a:off x="2572603" y="1828800"/>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87" name="Oval 86"/>
          <p:cNvSpPr/>
          <p:nvPr/>
        </p:nvSpPr>
        <p:spPr>
          <a:xfrm>
            <a:off x="2252563" y="2362200"/>
            <a:ext cx="685800" cy="685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88" name="Oval 87"/>
          <p:cNvSpPr/>
          <p:nvPr/>
        </p:nvSpPr>
        <p:spPr>
          <a:xfrm>
            <a:off x="3166963" y="2737605"/>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89" name="Oval 88"/>
          <p:cNvSpPr/>
          <p:nvPr/>
        </p:nvSpPr>
        <p:spPr>
          <a:xfrm>
            <a:off x="3852763" y="2737605"/>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90" name="Oval 89"/>
          <p:cNvSpPr/>
          <p:nvPr/>
        </p:nvSpPr>
        <p:spPr>
          <a:xfrm>
            <a:off x="3547963" y="3271005"/>
            <a:ext cx="685800" cy="6858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91" name="Oval 90"/>
          <p:cNvSpPr/>
          <p:nvPr/>
        </p:nvSpPr>
        <p:spPr>
          <a:xfrm>
            <a:off x="4386163" y="3728205"/>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1</a:t>
            </a:r>
            <a:endParaRPr lang="en-US" sz="1200" b="1" dirty="0">
              <a:solidFill>
                <a:srgbClr val="C00000"/>
              </a:solidFill>
              <a:latin typeface="Aharoni" pitchFamily="2" charset="-79"/>
              <a:cs typeface="Aharoni" pitchFamily="2" charset="-79"/>
            </a:endParaRPr>
          </a:p>
        </p:txBody>
      </p:sp>
      <p:sp>
        <p:nvSpPr>
          <p:cNvPr id="92" name="Oval 91"/>
          <p:cNvSpPr/>
          <p:nvPr/>
        </p:nvSpPr>
        <p:spPr>
          <a:xfrm>
            <a:off x="5071963" y="3728205"/>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2</a:t>
            </a:r>
            <a:endParaRPr lang="en-US" sz="1200" b="1" dirty="0">
              <a:solidFill>
                <a:srgbClr val="C00000"/>
              </a:solidFill>
              <a:latin typeface="Aharoni" pitchFamily="2" charset="-79"/>
              <a:cs typeface="Aharoni" pitchFamily="2" charset="-79"/>
            </a:endParaRPr>
          </a:p>
        </p:txBody>
      </p:sp>
      <p:sp>
        <p:nvSpPr>
          <p:cNvPr id="93" name="Oval 92"/>
          <p:cNvSpPr/>
          <p:nvPr/>
        </p:nvSpPr>
        <p:spPr>
          <a:xfrm>
            <a:off x="4767163" y="4261605"/>
            <a:ext cx="685800" cy="6858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ChC</a:t>
            </a:r>
            <a:r>
              <a:rPr lang="en-US" sz="2000" b="1" dirty="0" smtClean="0">
                <a:solidFill>
                  <a:srgbClr val="C00000"/>
                </a:solidFill>
                <a:latin typeface="Aharoni" pitchFamily="2" charset="-79"/>
                <a:cs typeface="Aharoni" pitchFamily="2" charset="-79"/>
              </a:rPr>
              <a:t>3</a:t>
            </a:r>
            <a:endParaRPr lang="en-US" sz="1200" b="1" dirty="0">
              <a:solidFill>
                <a:srgbClr val="C00000"/>
              </a:solidFill>
              <a:latin typeface="Aharoni" pitchFamily="2" charset="-79"/>
              <a:cs typeface="Aharoni" pitchFamily="2" charset="-79"/>
            </a:endParaRPr>
          </a:p>
        </p:txBody>
      </p:sp>
      <p:sp>
        <p:nvSpPr>
          <p:cNvPr id="106" name="Rounded Rectangle 105"/>
          <p:cNvSpPr/>
          <p:nvPr/>
        </p:nvSpPr>
        <p:spPr>
          <a:xfrm>
            <a:off x="762000" y="6019800"/>
            <a:ext cx="9906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Semester</a:t>
            </a:r>
            <a:endParaRPr lang="en-US" sz="1400" b="1" dirty="0">
              <a:latin typeface="Times New Roman" pitchFamily="18" charset="0"/>
              <a:cs typeface="Times New Roman" pitchFamily="18" charset="0"/>
            </a:endParaRPr>
          </a:p>
        </p:txBody>
      </p:sp>
      <p:sp>
        <p:nvSpPr>
          <p:cNvPr id="110" name="Rounded Rectangle 109"/>
          <p:cNvSpPr/>
          <p:nvPr/>
        </p:nvSpPr>
        <p:spPr>
          <a:xfrm>
            <a:off x="2057400" y="6019800"/>
            <a:ext cx="1066383"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a:t>
            </a:r>
            <a:r>
              <a:rPr lang="en-US" sz="1400" b="1" dirty="0" smtClean="0">
                <a:latin typeface="Times New Roman" pitchFamily="18" charset="0"/>
                <a:cs typeface="Times New Roman" pitchFamily="18" charset="0"/>
              </a:rPr>
              <a:t> </a:t>
            </a:r>
            <a:r>
              <a:rPr lang="en-US" sz="1400" b="1" dirty="0">
                <a:latin typeface="Times New Roman" pitchFamily="18" charset="0"/>
                <a:cs typeface="Times New Roman" pitchFamily="18" charset="0"/>
              </a:rPr>
              <a:t>30 </a:t>
            </a:r>
            <a:r>
              <a:rPr lang="en-US" sz="1400" b="1" dirty="0" smtClean="0">
                <a:latin typeface="Times New Roman" pitchFamily="18" charset="0"/>
                <a:cs typeface="Times New Roman" pitchFamily="18" charset="0"/>
              </a:rPr>
              <a:t>credit </a:t>
            </a:r>
            <a:endParaRPr lang="en-US" sz="1400" b="1" dirty="0">
              <a:latin typeface="Times New Roman" pitchFamily="18" charset="0"/>
              <a:cs typeface="Times New Roman" pitchFamily="18" charset="0"/>
            </a:endParaRPr>
          </a:p>
        </p:txBody>
      </p:sp>
      <p:sp>
        <p:nvSpPr>
          <p:cNvPr id="111" name="Rounded Rectangle 110"/>
          <p:cNvSpPr/>
          <p:nvPr/>
        </p:nvSpPr>
        <p:spPr>
          <a:xfrm>
            <a:off x="3276600" y="6019800"/>
            <a:ext cx="113284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112" name="Rounded Rectangle 111"/>
          <p:cNvSpPr/>
          <p:nvPr/>
        </p:nvSpPr>
        <p:spPr>
          <a:xfrm>
            <a:off x="4572000" y="6019800"/>
            <a:ext cx="108204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113" name="Rounded Rectangle 112"/>
          <p:cNvSpPr/>
          <p:nvPr/>
        </p:nvSpPr>
        <p:spPr>
          <a:xfrm>
            <a:off x="5948680" y="6019800"/>
            <a:ext cx="121412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114" name="Rounded Rectangle 113"/>
          <p:cNvSpPr/>
          <p:nvPr/>
        </p:nvSpPr>
        <p:spPr>
          <a:xfrm>
            <a:off x="7620000" y="6019800"/>
            <a:ext cx="12954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Four </a:t>
            </a:r>
            <a:r>
              <a:rPr lang="en-US" sz="1400" b="1" dirty="0">
                <a:latin typeface="Times New Roman" pitchFamily="18" charset="0"/>
                <a:cs typeface="Times New Roman" pitchFamily="18" charset="0"/>
              </a:rPr>
              <a:t>Course </a:t>
            </a:r>
            <a:r>
              <a:rPr lang="en-US" sz="1400" b="1" dirty="0" smtClean="0">
                <a:latin typeface="Times New Roman" pitchFamily="18" charset="0"/>
                <a:cs typeface="Times New Roman" pitchFamily="18" charset="0"/>
              </a:rPr>
              <a:t>20 </a:t>
            </a:r>
            <a:r>
              <a:rPr lang="en-US" sz="1400" b="1" dirty="0">
                <a:latin typeface="Times New Roman" pitchFamily="18" charset="0"/>
                <a:cs typeface="Times New Roman" pitchFamily="18" charset="0"/>
              </a:rPr>
              <a:t>credit </a:t>
            </a:r>
          </a:p>
        </p:txBody>
      </p:sp>
      <p:sp>
        <p:nvSpPr>
          <p:cNvPr id="115" name="TextBox 114"/>
          <p:cNvSpPr txBox="1"/>
          <p:nvPr/>
        </p:nvSpPr>
        <p:spPr>
          <a:xfrm>
            <a:off x="-76200" y="6096000"/>
            <a:ext cx="838200" cy="369332"/>
          </a:xfrm>
          <a:prstGeom prst="rect">
            <a:avLst/>
          </a:prstGeom>
          <a:noFill/>
        </p:spPr>
        <p:txBody>
          <a:bodyPr wrap="square" rtlCol="0">
            <a:spAutoFit/>
          </a:bodyPr>
          <a:lstStyle/>
          <a:p>
            <a:r>
              <a:rPr lang="en-US" b="1" dirty="0" smtClean="0">
                <a:solidFill>
                  <a:srgbClr val="C00000"/>
                </a:solidFill>
              </a:rPr>
              <a:t>TOTAL</a:t>
            </a:r>
            <a:endParaRPr lang="en-US" b="1" dirty="0">
              <a:solidFill>
                <a:srgbClr val="C00000"/>
              </a:solidFill>
            </a:endParaRPr>
          </a:p>
        </p:txBody>
      </p:sp>
      <p:pic>
        <p:nvPicPr>
          <p:cNvPr id="56" name="Picture 8" descr="C:\Users\dell\Pictures\College M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57" name="Picture 9" descr="C:\Users\dell\Pictures\download (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0373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75"/>
                                        </p:tgtEl>
                                        <p:attrNameLst>
                                          <p:attrName>style.visibility</p:attrName>
                                        </p:attrNameLst>
                                      </p:cBhvr>
                                      <p:to>
                                        <p:strVal val="visible"/>
                                      </p:to>
                                    </p:set>
                                    <p:anim calcmode="lin" valueType="num">
                                      <p:cBhvr>
                                        <p:cTn id="16"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75"/>
                                        </p:tgtEl>
                                        <p:attrNameLst>
                                          <p:attrName>ppt_y</p:attrName>
                                        </p:attrNameLst>
                                      </p:cBhvr>
                                      <p:tavLst>
                                        <p:tav tm="0">
                                          <p:val>
                                            <p:strVal val="#ppt_y"/>
                                          </p:val>
                                        </p:tav>
                                        <p:tav tm="100000">
                                          <p:val>
                                            <p:strVal val="#ppt_y"/>
                                          </p:val>
                                        </p:tav>
                                      </p:tavLst>
                                    </p:anim>
                                    <p:anim calcmode="lin" valueType="num">
                                      <p:cBhvr>
                                        <p:cTn id="18"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75"/>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4"/>
                                        </p:tgtEl>
                                        <p:attrNameLst>
                                          <p:attrName>style.visibility</p:attrName>
                                        </p:attrNameLst>
                                      </p:cBhvr>
                                      <p:to>
                                        <p:strVal val="visible"/>
                                      </p:to>
                                    </p:set>
                                    <p:anim calcmode="lin" valueType="num">
                                      <p:cBhvr>
                                        <p:cTn id="25" dur="5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4"/>
                                        </p:tgtEl>
                                        <p:attrNameLst>
                                          <p:attrName>ppt_y</p:attrName>
                                        </p:attrNameLst>
                                      </p:cBhvr>
                                      <p:tavLst>
                                        <p:tav tm="0">
                                          <p:val>
                                            <p:strVal val="#ppt_y"/>
                                          </p:val>
                                        </p:tav>
                                        <p:tav tm="100000">
                                          <p:val>
                                            <p:strVal val="#ppt_y"/>
                                          </p:val>
                                        </p:tav>
                                      </p:tavLst>
                                    </p:anim>
                                    <p:anim calcmode="lin" valueType="num">
                                      <p:cBhvr>
                                        <p:cTn id="27" dur="5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65"/>
                                        </p:tgtEl>
                                        <p:attrNameLst>
                                          <p:attrName>style.visibility</p:attrName>
                                        </p:attrNameLst>
                                      </p:cBhvr>
                                      <p:to>
                                        <p:strVal val="visible"/>
                                      </p:to>
                                    </p:set>
                                    <p:anim calcmode="lin" valueType="num">
                                      <p:cBhvr>
                                        <p:cTn id="34" dur="500" fill="hold"/>
                                        <p:tgtEl>
                                          <p:spTgt spid="16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5"/>
                                        </p:tgtEl>
                                        <p:attrNameLst>
                                          <p:attrName>ppt_y</p:attrName>
                                        </p:attrNameLst>
                                      </p:cBhvr>
                                      <p:tavLst>
                                        <p:tav tm="0">
                                          <p:val>
                                            <p:strVal val="#ppt_y"/>
                                          </p:val>
                                        </p:tav>
                                        <p:tav tm="100000">
                                          <p:val>
                                            <p:strVal val="#ppt_y"/>
                                          </p:val>
                                        </p:tav>
                                      </p:tavLst>
                                    </p:anim>
                                    <p:anim calcmode="lin" valueType="num">
                                      <p:cBhvr>
                                        <p:cTn id="36" dur="500" fill="hold"/>
                                        <p:tgtEl>
                                          <p:spTgt spid="16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5"/>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62"/>
                                        </p:tgtEl>
                                        <p:attrNameLst>
                                          <p:attrName>style.visibility</p:attrName>
                                        </p:attrNameLst>
                                      </p:cBhvr>
                                      <p:to>
                                        <p:strVal val="visible"/>
                                      </p:to>
                                    </p:set>
                                    <p:anim calcmode="lin" valueType="num">
                                      <p:cBhvr>
                                        <p:cTn id="43"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2"/>
                                        </p:tgtEl>
                                        <p:attrNameLst>
                                          <p:attrName>ppt_y</p:attrName>
                                        </p:attrNameLst>
                                      </p:cBhvr>
                                      <p:tavLst>
                                        <p:tav tm="0">
                                          <p:val>
                                            <p:strVal val="#ppt_y"/>
                                          </p:val>
                                        </p:tav>
                                        <p:tav tm="100000">
                                          <p:val>
                                            <p:strVal val="#ppt_y"/>
                                          </p:val>
                                        </p:tav>
                                      </p:tavLst>
                                    </p:anim>
                                    <p:anim calcmode="lin" valueType="num">
                                      <p:cBhvr>
                                        <p:cTn id="45"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2"/>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63"/>
                                        </p:tgtEl>
                                        <p:attrNameLst>
                                          <p:attrName>style.visibility</p:attrName>
                                        </p:attrNameLst>
                                      </p:cBhvr>
                                      <p:to>
                                        <p:strVal val="visible"/>
                                      </p:to>
                                    </p:set>
                                    <p:anim calcmode="lin" valueType="num">
                                      <p:cBhvr>
                                        <p:cTn id="52" dur="500" fill="hold"/>
                                        <p:tgtEl>
                                          <p:spTgt spid="16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63"/>
                                        </p:tgtEl>
                                        <p:attrNameLst>
                                          <p:attrName>ppt_y</p:attrName>
                                        </p:attrNameLst>
                                      </p:cBhvr>
                                      <p:tavLst>
                                        <p:tav tm="0">
                                          <p:val>
                                            <p:strVal val="#ppt_y"/>
                                          </p:val>
                                        </p:tav>
                                        <p:tav tm="100000">
                                          <p:val>
                                            <p:strVal val="#ppt_y"/>
                                          </p:val>
                                        </p:tav>
                                      </p:tavLst>
                                    </p:anim>
                                    <p:anim calcmode="lin" valueType="num">
                                      <p:cBhvr>
                                        <p:cTn id="54" dur="500" fill="hold"/>
                                        <p:tgtEl>
                                          <p:spTgt spid="16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6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63"/>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76"/>
                                        </p:tgtEl>
                                        <p:attrNameLst>
                                          <p:attrName>style.visibility</p:attrName>
                                        </p:attrNameLst>
                                      </p:cBhvr>
                                      <p:to>
                                        <p:strVal val="visible"/>
                                      </p:to>
                                    </p:set>
                                    <p:anim calcmode="lin" valueType="num">
                                      <p:cBhvr>
                                        <p:cTn id="61"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76"/>
                                        </p:tgtEl>
                                        <p:attrNameLst>
                                          <p:attrName>ppt_y</p:attrName>
                                        </p:attrNameLst>
                                      </p:cBhvr>
                                      <p:tavLst>
                                        <p:tav tm="0">
                                          <p:val>
                                            <p:strVal val="#ppt_y"/>
                                          </p:val>
                                        </p:tav>
                                        <p:tav tm="100000">
                                          <p:val>
                                            <p:strVal val="#ppt_y"/>
                                          </p:val>
                                        </p:tav>
                                      </p:tavLst>
                                    </p:anim>
                                    <p:anim calcmode="lin" valueType="num">
                                      <p:cBhvr>
                                        <p:cTn id="63"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76"/>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60"/>
                                        </p:tgtEl>
                                        <p:attrNameLst>
                                          <p:attrName>style.visibility</p:attrName>
                                        </p:attrNameLst>
                                      </p:cBhvr>
                                      <p:to>
                                        <p:strVal val="visible"/>
                                      </p:to>
                                    </p:set>
                                    <p:anim calcmode="lin" valueType="num">
                                      <p:cBhvr>
                                        <p:cTn id="70"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60"/>
                                        </p:tgtEl>
                                        <p:attrNameLst>
                                          <p:attrName>ppt_y</p:attrName>
                                        </p:attrNameLst>
                                      </p:cBhvr>
                                      <p:tavLst>
                                        <p:tav tm="0">
                                          <p:val>
                                            <p:strVal val="#ppt_y"/>
                                          </p:val>
                                        </p:tav>
                                        <p:tav tm="100000">
                                          <p:val>
                                            <p:strVal val="#ppt_y"/>
                                          </p:val>
                                        </p:tav>
                                      </p:tavLst>
                                    </p:anim>
                                    <p:anim calcmode="lin" valueType="num">
                                      <p:cBhvr>
                                        <p:cTn id="72"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60"/>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61"/>
                                        </p:tgtEl>
                                        <p:attrNameLst>
                                          <p:attrName>style.visibility</p:attrName>
                                        </p:attrNameLst>
                                      </p:cBhvr>
                                      <p:to>
                                        <p:strVal val="visible"/>
                                      </p:to>
                                    </p:set>
                                    <p:anim calcmode="lin" valueType="num">
                                      <p:cBhvr>
                                        <p:cTn id="79" dur="5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1"/>
                                        </p:tgtEl>
                                        <p:attrNameLst>
                                          <p:attrName>ppt_y</p:attrName>
                                        </p:attrNameLst>
                                      </p:cBhvr>
                                      <p:tavLst>
                                        <p:tav tm="0">
                                          <p:val>
                                            <p:strVal val="#ppt_y"/>
                                          </p:val>
                                        </p:tav>
                                        <p:tav tm="100000">
                                          <p:val>
                                            <p:strVal val="#ppt_y"/>
                                          </p:val>
                                        </p:tav>
                                      </p:tavLst>
                                    </p:anim>
                                    <p:anim calcmode="lin" valueType="num">
                                      <p:cBhvr>
                                        <p:cTn id="81" dur="5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1"/>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158"/>
                                        </p:tgtEl>
                                        <p:attrNameLst>
                                          <p:attrName>style.visibility</p:attrName>
                                        </p:attrNameLst>
                                      </p:cBhvr>
                                      <p:to>
                                        <p:strVal val="visible"/>
                                      </p:to>
                                    </p:set>
                                    <p:anim calcmode="lin" valueType="num">
                                      <p:cBhvr>
                                        <p:cTn id="88" dur="500" fill="hold"/>
                                        <p:tgtEl>
                                          <p:spTgt spid="15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8"/>
                                        </p:tgtEl>
                                        <p:attrNameLst>
                                          <p:attrName>ppt_y</p:attrName>
                                        </p:attrNameLst>
                                      </p:cBhvr>
                                      <p:tavLst>
                                        <p:tav tm="0">
                                          <p:val>
                                            <p:strVal val="#ppt_y"/>
                                          </p:val>
                                        </p:tav>
                                        <p:tav tm="100000">
                                          <p:val>
                                            <p:strVal val="#ppt_y"/>
                                          </p:val>
                                        </p:tav>
                                      </p:tavLst>
                                    </p:anim>
                                    <p:anim calcmode="lin" valueType="num">
                                      <p:cBhvr>
                                        <p:cTn id="90" dur="500" fill="hold"/>
                                        <p:tgtEl>
                                          <p:spTgt spid="15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8"/>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159"/>
                                        </p:tgtEl>
                                        <p:attrNameLst>
                                          <p:attrName>style.visibility</p:attrName>
                                        </p:attrNameLst>
                                      </p:cBhvr>
                                      <p:to>
                                        <p:strVal val="visible"/>
                                      </p:to>
                                    </p:set>
                                    <p:anim calcmode="lin" valueType="num">
                                      <p:cBhvr>
                                        <p:cTn id="97"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59"/>
                                        </p:tgtEl>
                                        <p:attrNameLst>
                                          <p:attrName>ppt_y</p:attrName>
                                        </p:attrNameLst>
                                      </p:cBhvr>
                                      <p:tavLst>
                                        <p:tav tm="0">
                                          <p:val>
                                            <p:strVal val="#ppt_y"/>
                                          </p:val>
                                        </p:tav>
                                        <p:tav tm="100000">
                                          <p:val>
                                            <p:strVal val="#ppt_y"/>
                                          </p:val>
                                        </p:tav>
                                      </p:tavLst>
                                    </p:anim>
                                    <p:anim calcmode="lin" valueType="num">
                                      <p:cBhvr>
                                        <p:cTn id="99"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59"/>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77"/>
                                        </p:tgtEl>
                                        <p:attrNameLst>
                                          <p:attrName>style.visibility</p:attrName>
                                        </p:attrNameLst>
                                      </p:cBhvr>
                                      <p:to>
                                        <p:strVal val="visible"/>
                                      </p:to>
                                    </p:set>
                                    <p:anim calcmode="lin" valueType="num">
                                      <p:cBhvr>
                                        <p:cTn id="106"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77"/>
                                        </p:tgtEl>
                                        <p:attrNameLst>
                                          <p:attrName>ppt_y</p:attrName>
                                        </p:attrNameLst>
                                      </p:cBhvr>
                                      <p:tavLst>
                                        <p:tav tm="0">
                                          <p:val>
                                            <p:strVal val="#ppt_y"/>
                                          </p:val>
                                        </p:tav>
                                        <p:tav tm="100000">
                                          <p:val>
                                            <p:strVal val="#ppt_y"/>
                                          </p:val>
                                        </p:tav>
                                      </p:tavLst>
                                    </p:anim>
                                    <p:anim calcmode="lin" valueType="num">
                                      <p:cBhvr>
                                        <p:cTn id="108"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77"/>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63"/>
                                        </p:tgtEl>
                                        <p:attrNameLst>
                                          <p:attrName>style.visibility</p:attrName>
                                        </p:attrNameLst>
                                      </p:cBhvr>
                                      <p:to>
                                        <p:strVal val="visible"/>
                                      </p:to>
                                    </p:set>
                                    <p:anim calcmode="lin" valueType="num">
                                      <p:cBhvr>
                                        <p:cTn id="115" dur="500" fill="hold"/>
                                        <p:tgtEl>
                                          <p:spTgt spid="63"/>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63"/>
                                        </p:tgtEl>
                                        <p:attrNameLst>
                                          <p:attrName>ppt_y</p:attrName>
                                        </p:attrNameLst>
                                      </p:cBhvr>
                                      <p:tavLst>
                                        <p:tav tm="0">
                                          <p:val>
                                            <p:strVal val="#ppt_y"/>
                                          </p:val>
                                        </p:tav>
                                        <p:tav tm="100000">
                                          <p:val>
                                            <p:strVal val="#ppt_y"/>
                                          </p:val>
                                        </p:tav>
                                      </p:tavLst>
                                    </p:anim>
                                    <p:anim calcmode="lin" valueType="num">
                                      <p:cBhvr>
                                        <p:cTn id="117" dur="500" fill="hold"/>
                                        <p:tgtEl>
                                          <p:spTgt spid="63"/>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63"/>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63"/>
                                        </p:tgtEl>
                                      </p:cBhvr>
                                    </p:animEffect>
                                  </p:childTnLst>
                                </p:cTn>
                              </p:par>
                            </p:childTnLst>
                          </p:cTn>
                        </p:par>
                      </p:childTnLst>
                    </p:cTn>
                  </p:par>
                  <p:par>
                    <p:cTn id="120" fill="hold">
                      <p:stCondLst>
                        <p:cond delay="indefinite"/>
                      </p:stCondLst>
                      <p:childTnLst>
                        <p:par>
                          <p:cTn id="121" fill="hold">
                            <p:stCondLst>
                              <p:cond delay="0"/>
                            </p:stCondLst>
                            <p:childTnLst>
                              <p:par>
                                <p:cTn id="122" presetID="21" presetClass="entr" presetSubtype="1" fill="hold" grpId="0" nodeType="clickEffect">
                                  <p:stCondLst>
                                    <p:cond delay="0"/>
                                  </p:stCondLst>
                                  <p:childTnLst>
                                    <p:set>
                                      <p:cBhvr>
                                        <p:cTn id="123" dur="1" fill="hold">
                                          <p:stCondLst>
                                            <p:cond delay="0"/>
                                          </p:stCondLst>
                                        </p:cTn>
                                        <p:tgtEl>
                                          <p:spTgt spid="85"/>
                                        </p:tgtEl>
                                        <p:attrNameLst>
                                          <p:attrName>style.visibility</p:attrName>
                                        </p:attrNameLst>
                                      </p:cBhvr>
                                      <p:to>
                                        <p:strVal val="visible"/>
                                      </p:to>
                                    </p:set>
                                    <p:animEffect transition="in" filter="wheel(1)">
                                      <p:cBhvr>
                                        <p:cTn id="124" dur="2000"/>
                                        <p:tgtEl>
                                          <p:spTgt spid="85"/>
                                        </p:tgtEl>
                                      </p:cBhvr>
                                    </p:animEffect>
                                  </p:childTnLst>
                                </p:cTn>
                              </p:par>
                            </p:childTnLst>
                          </p:cTn>
                        </p:par>
                      </p:childTnLst>
                    </p:cTn>
                  </p:par>
                  <p:par>
                    <p:cTn id="125" fill="hold">
                      <p:stCondLst>
                        <p:cond delay="indefinite"/>
                      </p:stCondLst>
                      <p:childTnLst>
                        <p:par>
                          <p:cTn id="126" fill="hold">
                            <p:stCondLst>
                              <p:cond delay="0"/>
                            </p:stCondLst>
                            <p:childTnLst>
                              <p:par>
                                <p:cTn id="127" presetID="21" presetClass="entr" presetSubtype="1" fill="hold" grpId="0" nodeType="clickEffect">
                                  <p:stCondLst>
                                    <p:cond delay="0"/>
                                  </p:stCondLst>
                                  <p:childTnLst>
                                    <p:set>
                                      <p:cBhvr>
                                        <p:cTn id="128" dur="1" fill="hold">
                                          <p:stCondLst>
                                            <p:cond delay="0"/>
                                          </p:stCondLst>
                                        </p:cTn>
                                        <p:tgtEl>
                                          <p:spTgt spid="86"/>
                                        </p:tgtEl>
                                        <p:attrNameLst>
                                          <p:attrName>style.visibility</p:attrName>
                                        </p:attrNameLst>
                                      </p:cBhvr>
                                      <p:to>
                                        <p:strVal val="visible"/>
                                      </p:to>
                                    </p:set>
                                    <p:animEffect transition="in" filter="wheel(1)">
                                      <p:cBhvr>
                                        <p:cTn id="129" dur="2000"/>
                                        <p:tgtEl>
                                          <p:spTgt spid="86"/>
                                        </p:tgtEl>
                                      </p:cBhvr>
                                    </p:animEffect>
                                  </p:childTnLst>
                                </p:cTn>
                              </p:par>
                            </p:childTnLst>
                          </p:cTn>
                        </p:par>
                      </p:childTnLst>
                    </p:cTn>
                  </p:par>
                  <p:par>
                    <p:cTn id="130" fill="hold">
                      <p:stCondLst>
                        <p:cond delay="indefinite"/>
                      </p:stCondLst>
                      <p:childTnLst>
                        <p:par>
                          <p:cTn id="131" fill="hold">
                            <p:stCondLst>
                              <p:cond delay="0"/>
                            </p:stCondLst>
                            <p:childTnLst>
                              <p:par>
                                <p:cTn id="132" presetID="21" presetClass="entr" presetSubtype="1" fill="hold" grpId="0" nodeType="clickEffect">
                                  <p:stCondLst>
                                    <p:cond delay="0"/>
                                  </p:stCondLst>
                                  <p:childTnLst>
                                    <p:set>
                                      <p:cBhvr>
                                        <p:cTn id="133" dur="1" fill="hold">
                                          <p:stCondLst>
                                            <p:cond delay="0"/>
                                          </p:stCondLst>
                                        </p:cTn>
                                        <p:tgtEl>
                                          <p:spTgt spid="87"/>
                                        </p:tgtEl>
                                        <p:attrNameLst>
                                          <p:attrName>style.visibility</p:attrName>
                                        </p:attrNameLst>
                                      </p:cBhvr>
                                      <p:to>
                                        <p:strVal val="visible"/>
                                      </p:to>
                                    </p:set>
                                    <p:animEffect transition="in" filter="wheel(1)">
                                      <p:cBhvr>
                                        <p:cTn id="134" dur="2000"/>
                                        <p:tgtEl>
                                          <p:spTgt spid="87"/>
                                        </p:tgtEl>
                                      </p:cBhvr>
                                    </p:animEffect>
                                  </p:childTnLst>
                                </p:cTn>
                              </p:par>
                            </p:childTnLst>
                          </p:cTn>
                        </p:par>
                      </p:childTnLst>
                    </p:cTn>
                  </p:par>
                  <p:par>
                    <p:cTn id="135" fill="hold">
                      <p:stCondLst>
                        <p:cond delay="indefinite"/>
                      </p:stCondLst>
                      <p:childTnLst>
                        <p:par>
                          <p:cTn id="136" fill="hold">
                            <p:stCondLst>
                              <p:cond delay="0"/>
                            </p:stCondLst>
                            <p:childTnLst>
                              <p:par>
                                <p:cTn id="137" presetID="41" presetClass="entr" presetSubtype="0" fill="hold" grpId="0" nodeType="clickEffect">
                                  <p:stCondLst>
                                    <p:cond delay="0"/>
                                  </p:stCondLst>
                                  <p:iterate type="lt">
                                    <p:tmPct val="10000"/>
                                  </p:iterate>
                                  <p:childTnLst>
                                    <p:set>
                                      <p:cBhvr>
                                        <p:cTn id="138" dur="1" fill="hold">
                                          <p:stCondLst>
                                            <p:cond delay="0"/>
                                          </p:stCondLst>
                                        </p:cTn>
                                        <p:tgtEl>
                                          <p:spTgt spid="64"/>
                                        </p:tgtEl>
                                        <p:attrNameLst>
                                          <p:attrName>style.visibility</p:attrName>
                                        </p:attrNameLst>
                                      </p:cBhvr>
                                      <p:to>
                                        <p:strVal val="visible"/>
                                      </p:to>
                                    </p:set>
                                    <p:anim calcmode="lin" valueType="num">
                                      <p:cBhvr>
                                        <p:cTn id="139"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140" dur="500" fill="hold"/>
                                        <p:tgtEl>
                                          <p:spTgt spid="64"/>
                                        </p:tgtEl>
                                        <p:attrNameLst>
                                          <p:attrName>ppt_y</p:attrName>
                                        </p:attrNameLst>
                                      </p:cBhvr>
                                      <p:tavLst>
                                        <p:tav tm="0">
                                          <p:val>
                                            <p:strVal val="#ppt_y"/>
                                          </p:val>
                                        </p:tav>
                                        <p:tav tm="100000">
                                          <p:val>
                                            <p:strVal val="#ppt_y"/>
                                          </p:val>
                                        </p:tav>
                                      </p:tavLst>
                                    </p:anim>
                                    <p:anim calcmode="lin" valueType="num">
                                      <p:cBhvr>
                                        <p:cTn id="141"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142"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143" dur="500" tmFilter="0,0; .5, 1; 1, 1"/>
                                        <p:tgtEl>
                                          <p:spTgt spid="64"/>
                                        </p:tgtEl>
                                      </p:cBhvr>
                                    </p:animEffect>
                                  </p:childTnLst>
                                </p:cTn>
                              </p:par>
                            </p:childTnLst>
                          </p:cTn>
                        </p:par>
                      </p:childTnLst>
                    </p:cTn>
                  </p:par>
                  <p:par>
                    <p:cTn id="144" fill="hold">
                      <p:stCondLst>
                        <p:cond delay="indefinite"/>
                      </p:stCondLst>
                      <p:childTnLst>
                        <p:par>
                          <p:cTn id="145" fill="hold">
                            <p:stCondLst>
                              <p:cond delay="0"/>
                            </p:stCondLst>
                            <p:childTnLst>
                              <p:par>
                                <p:cTn id="146" presetID="41" presetClass="entr" presetSubtype="0" fill="hold" grpId="0" nodeType="clickEffect">
                                  <p:stCondLst>
                                    <p:cond delay="0"/>
                                  </p:stCondLst>
                                  <p:iterate type="lt">
                                    <p:tmPct val="10000"/>
                                  </p:iterate>
                                  <p:childTnLst>
                                    <p:set>
                                      <p:cBhvr>
                                        <p:cTn id="147" dur="1" fill="hold">
                                          <p:stCondLst>
                                            <p:cond delay="0"/>
                                          </p:stCondLst>
                                        </p:cTn>
                                        <p:tgtEl>
                                          <p:spTgt spid="53"/>
                                        </p:tgtEl>
                                        <p:attrNameLst>
                                          <p:attrName>style.visibility</p:attrName>
                                        </p:attrNameLst>
                                      </p:cBhvr>
                                      <p:to>
                                        <p:strVal val="visible"/>
                                      </p:to>
                                    </p:set>
                                    <p:anim calcmode="lin" valueType="num">
                                      <p:cBhvr>
                                        <p:cTn id="148"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49" dur="500" fill="hold"/>
                                        <p:tgtEl>
                                          <p:spTgt spid="53"/>
                                        </p:tgtEl>
                                        <p:attrNameLst>
                                          <p:attrName>ppt_y</p:attrName>
                                        </p:attrNameLst>
                                      </p:cBhvr>
                                      <p:tavLst>
                                        <p:tav tm="0">
                                          <p:val>
                                            <p:strVal val="#ppt_y"/>
                                          </p:val>
                                        </p:tav>
                                        <p:tav tm="100000">
                                          <p:val>
                                            <p:strVal val="#ppt_y"/>
                                          </p:val>
                                        </p:tav>
                                      </p:tavLst>
                                    </p:anim>
                                    <p:anim calcmode="lin" valueType="num">
                                      <p:cBhvr>
                                        <p:cTn id="150"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51"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52" dur="500" tmFilter="0,0; .5, 1; 1, 1"/>
                                        <p:tgtEl>
                                          <p:spTgt spid="53"/>
                                        </p:tgtEl>
                                      </p:cBhvr>
                                    </p:animEffect>
                                  </p:childTnLst>
                                </p:cTn>
                              </p:par>
                            </p:childTnLst>
                          </p:cTn>
                        </p:par>
                      </p:childTnLst>
                    </p:cTn>
                  </p:par>
                  <p:par>
                    <p:cTn id="153" fill="hold">
                      <p:stCondLst>
                        <p:cond delay="indefinite"/>
                      </p:stCondLst>
                      <p:childTnLst>
                        <p:par>
                          <p:cTn id="154" fill="hold">
                            <p:stCondLst>
                              <p:cond delay="0"/>
                            </p:stCondLst>
                            <p:childTnLst>
                              <p:par>
                                <p:cTn id="155" presetID="41" presetClass="entr" presetSubtype="0" fill="hold" grpId="0" nodeType="clickEffect">
                                  <p:stCondLst>
                                    <p:cond delay="0"/>
                                  </p:stCondLst>
                                  <p:iterate type="lt">
                                    <p:tmPct val="10000"/>
                                  </p:iterate>
                                  <p:childTnLst>
                                    <p:set>
                                      <p:cBhvr>
                                        <p:cTn id="156" dur="1" fill="hold">
                                          <p:stCondLst>
                                            <p:cond delay="0"/>
                                          </p:stCondLst>
                                        </p:cTn>
                                        <p:tgtEl>
                                          <p:spTgt spid="54"/>
                                        </p:tgtEl>
                                        <p:attrNameLst>
                                          <p:attrName>style.visibility</p:attrName>
                                        </p:attrNameLst>
                                      </p:cBhvr>
                                      <p:to>
                                        <p:strVal val="visible"/>
                                      </p:to>
                                    </p:set>
                                    <p:anim calcmode="lin" valueType="num">
                                      <p:cBhvr>
                                        <p:cTn id="157"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58" dur="500" fill="hold"/>
                                        <p:tgtEl>
                                          <p:spTgt spid="54"/>
                                        </p:tgtEl>
                                        <p:attrNameLst>
                                          <p:attrName>ppt_y</p:attrName>
                                        </p:attrNameLst>
                                      </p:cBhvr>
                                      <p:tavLst>
                                        <p:tav tm="0">
                                          <p:val>
                                            <p:strVal val="#ppt_y"/>
                                          </p:val>
                                        </p:tav>
                                        <p:tav tm="100000">
                                          <p:val>
                                            <p:strVal val="#ppt_y"/>
                                          </p:val>
                                        </p:tav>
                                      </p:tavLst>
                                    </p:anim>
                                    <p:anim calcmode="lin" valueType="num">
                                      <p:cBhvr>
                                        <p:cTn id="159"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60"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161" dur="500" tmFilter="0,0; .5, 1; 1, 1"/>
                                        <p:tgtEl>
                                          <p:spTgt spid="54"/>
                                        </p:tgtEl>
                                      </p:cBhvr>
                                    </p:animEffect>
                                  </p:childTnLst>
                                </p:cTn>
                              </p:par>
                            </p:childTnLst>
                          </p:cTn>
                        </p:par>
                      </p:childTnLst>
                    </p:cTn>
                  </p:par>
                  <p:par>
                    <p:cTn id="162" fill="hold">
                      <p:stCondLst>
                        <p:cond delay="indefinite"/>
                      </p:stCondLst>
                      <p:childTnLst>
                        <p:par>
                          <p:cTn id="163" fill="hold">
                            <p:stCondLst>
                              <p:cond delay="0"/>
                            </p:stCondLst>
                            <p:childTnLst>
                              <p:par>
                                <p:cTn id="164" presetID="41" presetClass="entr" presetSubtype="0" fill="hold" grpId="0" nodeType="clickEffect">
                                  <p:stCondLst>
                                    <p:cond delay="0"/>
                                  </p:stCondLst>
                                  <p:iterate type="lt">
                                    <p:tmPct val="10000"/>
                                  </p:iterate>
                                  <p:childTnLst>
                                    <p:set>
                                      <p:cBhvr>
                                        <p:cTn id="165" dur="1" fill="hold">
                                          <p:stCondLst>
                                            <p:cond delay="0"/>
                                          </p:stCondLst>
                                        </p:cTn>
                                        <p:tgtEl>
                                          <p:spTgt spid="65"/>
                                        </p:tgtEl>
                                        <p:attrNameLst>
                                          <p:attrName>style.visibility</p:attrName>
                                        </p:attrNameLst>
                                      </p:cBhvr>
                                      <p:to>
                                        <p:strVal val="visible"/>
                                      </p:to>
                                    </p:set>
                                    <p:anim calcmode="lin" valueType="num">
                                      <p:cBhvr>
                                        <p:cTn id="166"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167" dur="500" fill="hold"/>
                                        <p:tgtEl>
                                          <p:spTgt spid="65"/>
                                        </p:tgtEl>
                                        <p:attrNameLst>
                                          <p:attrName>ppt_y</p:attrName>
                                        </p:attrNameLst>
                                      </p:cBhvr>
                                      <p:tavLst>
                                        <p:tav tm="0">
                                          <p:val>
                                            <p:strVal val="#ppt_y"/>
                                          </p:val>
                                        </p:tav>
                                        <p:tav tm="100000">
                                          <p:val>
                                            <p:strVal val="#ppt_y"/>
                                          </p:val>
                                        </p:tav>
                                      </p:tavLst>
                                    </p:anim>
                                    <p:anim calcmode="lin" valueType="num">
                                      <p:cBhvr>
                                        <p:cTn id="168"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169"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170" dur="500" tmFilter="0,0; .5, 1; 1, 1"/>
                                        <p:tgtEl>
                                          <p:spTgt spid="65"/>
                                        </p:tgtEl>
                                      </p:cBhvr>
                                    </p:animEffect>
                                  </p:childTnLst>
                                </p:cTn>
                              </p:par>
                            </p:childTnLst>
                          </p:cTn>
                        </p:par>
                      </p:childTnLst>
                    </p:cTn>
                  </p:par>
                  <p:par>
                    <p:cTn id="171" fill="hold">
                      <p:stCondLst>
                        <p:cond delay="indefinite"/>
                      </p:stCondLst>
                      <p:childTnLst>
                        <p:par>
                          <p:cTn id="172" fill="hold">
                            <p:stCondLst>
                              <p:cond delay="0"/>
                            </p:stCondLst>
                            <p:childTnLst>
                              <p:par>
                                <p:cTn id="173" presetID="41" presetClass="entr" presetSubtype="0" fill="hold" grpId="0" nodeType="clickEffect">
                                  <p:stCondLst>
                                    <p:cond delay="0"/>
                                  </p:stCondLst>
                                  <p:iterate type="lt">
                                    <p:tmPct val="10000"/>
                                  </p:iterate>
                                  <p:childTnLst>
                                    <p:set>
                                      <p:cBhvr>
                                        <p:cTn id="174" dur="1" fill="hold">
                                          <p:stCondLst>
                                            <p:cond delay="0"/>
                                          </p:stCondLst>
                                        </p:cTn>
                                        <p:tgtEl>
                                          <p:spTgt spid="78"/>
                                        </p:tgtEl>
                                        <p:attrNameLst>
                                          <p:attrName>style.visibility</p:attrName>
                                        </p:attrNameLst>
                                      </p:cBhvr>
                                      <p:to>
                                        <p:strVal val="visible"/>
                                      </p:to>
                                    </p:set>
                                    <p:anim calcmode="lin" valueType="num">
                                      <p:cBhvr>
                                        <p:cTn id="175"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176" dur="500" fill="hold"/>
                                        <p:tgtEl>
                                          <p:spTgt spid="78"/>
                                        </p:tgtEl>
                                        <p:attrNameLst>
                                          <p:attrName>ppt_y</p:attrName>
                                        </p:attrNameLst>
                                      </p:cBhvr>
                                      <p:tavLst>
                                        <p:tav tm="0">
                                          <p:val>
                                            <p:strVal val="#ppt_y"/>
                                          </p:val>
                                        </p:tav>
                                        <p:tav tm="100000">
                                          <p:val>
                                            <p:strVal val="#ppt_y"/>
                                          </p:val>
                                        </p:tav>
                                      </p:tavLst>
                                    </p:anim>
                                    <p:anim calcmode="lin" valueType="num">
                                      <p:cBhvr>
                                        <p:cTn id="177"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178"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179" dur="500" tmFilter="0,0; .5, 1; 1, 1"/>
                                        <p:tgtEl>
                                          <p:spTgt spid="78"/>
                                        </p:tgtEl>
                                      </p:cBhvr>
                                    </p:animEffect>
                                  </p:childTnLst>
                                </p:cTn>
                              </p:par>
                            </p:childTnLst>
                          </p:cTn>
                        </p:par>
                      </p:childTnLst>
                    </p:cTn>
                  </p:par>
                  <p:par>
                    <p:cTn id="180" fill="hold">
                      <p:stCondLst>
                        <p:cond delay="indefinite"/>
                      </p:stCondLst>
                      <p:childTnLst>
                        <p:par>
                          <p:cTn id="181" fill="hold">
                            <p:stCondLst>
                              <p:cond delay="0"/>
                            </p:stCondLst>
                            <p:childTnLst>
                              <p:par>
                                <p:cTn id="182" presetID="41" presetClass="entr" presetSubtype="0" fill="hold" grpId="0" nodeType="clickEffect">
                                  <p:stCondLst>
                                    <p:cond delay="0"/>
                                  </p:stCondLst>
                                  <p:iterate type="lt">
                                    <p:tmPct val="10000"/>
                                  </p:iterate>
                                  <p:childTnLst>
                                    <p:set>
                                      <p:cBhvr>
                                        <p:cTn id="183" dur="1" fill="hold">
                                          <p:stCondLst>
                                            <p:cond delay="0"/>
                                          </p:stCondLst>
                                        </p:cTn>
                                        <p:tgtEl>
                                          <p:spTgt spid="150"/>
                                        </p:tgtEl>
                                        <p:attrNameLst>
                                          <p:attrName>style.visibility</p:attrName>
                                        </p:attrNameLst>
                                      </p:cBhvr>
                                      <p:to>
                                        <p:strVal val="visible"/>
                                      </p:to>
                                    </p:set>
                                    <p:anim calcmode="lin" valueType="num">
                                      <p:cBhvr>
                                        <p:cTn id="184" dur="500" fill="hold"/>
                                        <p:tgtEl>
                                          <p:spTgt spid="150"/>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150"/>
                                        </p:tgtEl>
                                        <p:attrNameLst>
                                          <p:attrName>ppt_y</p:attrName>
                                        </p:attrNameLst>
                                      </p:cBhvr>
                                      <p:tavLst>
                                        <p:tav tm="0">
                                          <p:val>
                                            <p:strVal val="#ppt_y"/>
                                          </p:val>
                                        </p:tav>
                                        <p:tav tm="100000">
                                          <p:val>
                                            <p:strVal val="#ppt_y"/>
                                          </p:val>
                                        </p:tav>
                                      </p:tavLst>
                                    </p:anim>
                                    <p:anim calcmode="lin" valueType="num">
                                      <p:cBhvr>
                                        <p:cTn id="186" dur="500" fill="hold"/>
                                        <p:tgtEl>
                                          <p:spTgt spid="150"/>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150"/>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150"/>
                                        </p:tgtEl>
                                      </p:cBhvr>
                                    </p:animEffect>
                                  </p:childTnLst>
                                </p:cTn>
                              </p:par>
                            </p:childTnLst>
                          </p:cTn>
                        </p:par>
                      </p:childTnLst>
                    </p:cTn>
                  </p:par>
                  <p:par>
                    <p:cTn id="189" fill="hold">
                      <p:stCondLst>
                        <p:cond delay="indefinite"/>
                      </p:stCondLst>
                      <p:childTnLst>
                        <p:par>
                          <p:cTn id="190" fill="hold">
                            <p:stCondLst>
                              <p:cond delay="0"/>
                            </p:stCondLst>
                            <p:childTnLst>
                              <p:par>
                                <p:cTn id="191" presetID="41" presetClass="entr" presetSubtype="0" fill="hold" grpId="0" nodeType="clickEffect">
                                  <p:stCondLst>
                                    <p:cond delay="0"/>
                                  </p:stCondLst>
                                  <p:iterate type="lt">
                                    <p:tmPct val="10000"/>
                                  </p:iterate>
                                  <p:childTnLst>
                                    <p:set>
                                      <p:cBhvr>
                                        <p:cTn id="192" dur="1" fill="hold">
                                          <p:stCondLst>
                                            <p:cond delay="0"/>
                                          </p:stCondLst>
                                        </p:cTn>
                                        <p:tgtEl>
                                          <p:spTgt spid="151"/>
                                        </p:tgtEl>
                                        <p:attrNameLst>
                                          <p:attrName>style.visibility</p:attrName>
                                        </p:attrNameLst>
                                      </p:cBhvr>
                                      <p:to>
                                        <p:strVal val="visible"/>
                                      </p:to>
                                    </p:set>
                                    <p:anim calcmode="lin" valueType="num">
                                      <p:cBhvr>
                                        <p:cTn id="193" dur="500" fill="hold"/>
                                        <p:tgtEl>
                                          <p:spTgt spid="151"/>
                                        </p:tgtEl>
                                        <p:attrNameLst>
                                          <p:attrName>ppt_x</p:attrName>
                                        </p:attrNameLst>
                                      </p:cBhvr>
                                      <p:tavLst>
                                        <p:tav tm="0">
                                          <p:val>
                                            <p:strVal val="#ppt_x"/>
                                          </p:val>
                                        </p:tav>
                                        <p:tav tm="50000">
                                          <p:val>
                                            <p:strVal val="#ppt_x+.1"/>
                                          </p:val>
                                        </p:tav>
                                        <p:tav tm="100000">
                                          <p:val>
                                            <p:strVal val="#ppt_x"/>
                                          </p:val>
                                        </p:tav>
                                      </p:tavLst>
                                    </p:anim>
                                    <p:anim calcmode="lin" valueType="num">
                                      <p:cBhvr>
                                        <p:cTn id="194" dur="500" fill="hold"/>
                                        <p:tgtEl>
                                          <p:spTgt spid="151"/>
                                        </p:tgtEl>
                                        <p:attrNameLst>
                                          <p:attrName>ppt_y</p:attrName>
                                        </p:attrNameLst>
                                      </p:cBhvr>
                                      <p:tavLst>
                                        <p:tav tm="0">
                                          <p:val>
                                            <p:strVal val="#ppt_y"/>
                                          </p:val>
                                        </p:tav>
                                        <p:tav tm="100000">
                                          <p:val>
                                            <p:strVal val="#ppt_y"/>
                                          </p:val>
                                        </p:tav>
                                      </p:tavLst>
                                    </p:anim>
                                    <p:anim calcmode="lin" valueType="num">
                                      <p:cBhvr>
                                        <p:cTn id="195" dur="500" fill="hold"/>
                                        <p:tgtEl>
                                          <p:spTgt spid="151"/>
                                        </p:tgtEl>
                                        <p:attrNameLst>
                                          <p:attrName>ppt_h</p:attrName>
                                        </p:attrNameLst>
                                      </p:cBhvr>
                                      <p:tavLst>
                                        <p:tav tm="0">
                                          <p:val>
                                            <p:strVal val="#ppt_h/10"/>
                                          </p:val>
                                        </p:tav>
                                        <p:tav tm="50000">
                                          <p:val>
                                            <p:strVal val="#ppt_h+.01"/>
                                          </p:val>
                                        </p:tav>
                                        <p:tav tm="100000">
                                          <p:val>
                                            <p:strVal val="#ppt_h"/>
                                          </p:val>
                                        </p:tav>
                                      </p:tavLst>
                                    </p:anim>
                                    <p:anim calcmode="lin" valueType="num">
                                      <p:cBhvr>
                                        <p:cTn id="196" dur="500" fill="hold"/>
                                        <p:tgtEl>
                                          <p:spTgt spid="151"/>
                                        </p:tgtEl>
                                        <p:attrNameLst>
                                          <p:attrName>ppt_w</p:attrName>
                                        </p:attrNameLst>
                                      </p:cBhvr>
                                      <p:tavLst>
                                        <p:tav tm="0">
                                          <p:val>
                                            <p:strVal val="#ppt_w/10"/>
                                          </p:val>
                                        </p:tav>
                                        <p:tav tm="50000">
                                          <p:val>
                                            <p:strVal val="#ppt_w+.01"/>
                                          </p:val>
                                        </p:tav>
                                        <p:tav tm="100000">
                                          <p:val>
                                            <p:strVal val="#ppt_w"/>
                                          </p:val>
                                        </p:tav>
                                      </p:tavLst>
                                    </p:anim>
                                    <p:animEffect transition="in" filter="fade">
                                      <p:cBhvr>
                                        <p:cTn id="197" dur="500" tmFilter="0,0; .5, 1; 1, 1"/>
                                        <p:tgtEl>
                                          <p:spTgt spid="151"/>
                                        </p:tgtEl>
                                      </p:cBhvr>
                                    </p:animEffect>
                                  </p:childTnLst>
                                </p:cTn>
                              </p:par>
                            </p:childTnLst>
                          </p:cTn>
                        </p:par>
                      </p:childTnLst>
                    </p:cTn>
                  </p:par>
                  <p:par>
                    <p:cTn id="198" fill="hold">
                      <p:stCondLst>
                        <p:cond delay="indefinite"/>
                      </p:stCondLst>
                      <p:childTnLst>
                        <p:par>
                          <p:cTn id="199" fill="hold">
                            <p:stCondLst>
                              <p:cond delay="0"/>
                            </p:stCondLst>
                            <p:childTnLst>
                              <p:par>
                                <p:cTn id="200" presetID="21" presetClass="entr" presetSubtype="1" fill="hold" grpId="0" nodeType="clickEffect">
                                  <p:stCondLst>
                                    <p:cond delay="0"/>
                                  </p:stCondLst>
                                  <p:childTnLst>
                                    <p:set>
                                      <p:cBhvr>
                                        <p:cTn id="201" dur="1" fill="hold">
                                          <p:stCondLst>
                                            <p:cond delay="0"/>
                                          </p:stCondLst>
                                        </p:cTn>
                                        <p:tgtEl>
                                          <p:spTgt spid="88"/>
                                        </p:tgtEl>
                                        <p:attrNameLst>
                                          <p:attrName>style.visibility</p:attrName>
                                        </p:attrNameLst>
                                      </p:cBhvr>
                                      <p:to>
                                        <p:strVal val="visible"/>
                                      </p:to>
                                    </p:set>
                                    <p:animEffect transition="in" filter="wheel(1)">
                                      <p:cBhvr>
                                        <p:cTn id="202" dur="2000"/>
                                        <p:tgtEl>
                                          <p:spTgt spid="88"/>
                                        </p:tgtEl>
                                      </p:cBhvr>
                                    </p:animEffect>
                                  </p:childTnLst>
                                </p:cTn>
                              </p:par>
                            </p:childTnLst>
                          </p:cTn>
                        </p:par>
                      </p:childTnLst>
                    </p:cTn>
                  </p:par>
                  <p:par>
                    <p:cTn id="203" fill="hold">
                      <p:stCondLst>
                        <p:cond delay="indefinite"/>
                      </p:stCondLst>
                      <p:childTnLst>
                        <p:par>
                          <p:cTn id="204" fill="hold">
                            <p:stCondLst>
                              <p:cond delay="0"/>
                            </p:stCondLst>
                            <p:childTnLst>
                              <p:par>
                                <p:cTn id="205" presetID="21" presetClass="entr" presetSubtype="1" fill="hold" grpId="0" nodeType="clickEffect">
                                  <p:stCondLst>
                                    <p:cond delay="0"/>
                                  </p:stCondLst>
                                  <p:childTnLst>
                                    <p:set>
                                      <p:cBhvr>
                                        <p:cTn id="206" dur="1" fill="hold">
                                          <p:stCondLst>
                                            <p:cond delay="0"/>
                                          </p:stCondLst>
                                        </p:cTn>
                                        <p:tgtEl>
                                          <p:spTgt spid="89"/>
                                        </p:tgtEl>
                                        <p:attrNameLst>
                                          <p:attrName>style.visibility</p:attrName>
                                        </p:attrNameLst>
                                      </p:cBhvr>
                                      <p:to>
                                        <p:strVal val="visible"/>
                                      </p:to>
                                    </p:set>
                                    <p:animEffect transition="in" filter="wheel(1)">
                                      <p:cBhvr>
                                        <p:cTn id="207" dur="2000"/>
                                        <p:tgtEl>
                                          <p:spTgt spid="89"/>
                                        </p:tgtEl>
                                      </p:cBhvr>
                                    </p:animEffect>
                                  </p:childTnLst>
                                </p:cTn>
                              </p:par>
                            </p:childTnLst>
                          </p:cTn>
                        </p:par>
                      </p:childTnLst>
                    </p:cTn>
                  </p:par>
                  <p:par>
                    <p:cTn id="208" fill="hold">
                      <p:stCondLst>
                        <p:cond delay="indefinite"/>
                      </p:stCondLst>
                      <p:childTnLst>
                        <p:par>
                          <p:cTn id="209" fill="hold">
                            <p:stCondLst>
                              <p:cond delay="0"/>
                            </p:stCondLst>
                            <p:childTnLst>
                              <p:par>
                                <p:cTn id="210" presetID="21" presetClass="entr" presetSubtype="1" fill="hold" grpId="0" nodeType="clickEffect">
                                  <p:stCondLst>
                                    <p:cond delay="0"/>
                                  </p:stCondLst>
                                  <p:childTnLst>
                                    <p:set>
                                      <p:cBhvr>
                                        <p:cTn id="211" dur="1" fill="hold">
                                          <p:stCondLst>
                                            <p:cond delay="0"/>
                                          </p:stCondLst>
                                        </p:cTn>
                                        <p:tgtEl>
                                          <p:spTgt spid="90"/>
                                        </p:tgtEl>
                                        <p:attrNameLst>
                                          <p:attrName>style.visibility</p:attrName>
                                        </p:attrNameLst>
                                      </p:cBhvr>
                                      <p:to>
                                        <p:strVal val="visible"/>
                                      </p:to>
                                    </p:set>
                                    <p:animEffect transition="in" filter="wheel(1)">
                                      <p:cBhvr>
                                        <p:cTn id="212" dur="2000"/>
                                        <p:tgtEl>
                                          <p:spTgt spid="90"/>
                                        </p:tgtEl>
                                      </p:cBhvr>
                                    </p:animEffect>
                                  </p:childTnLst>
                                </p:cTn>
                              </p:par>
                            </p:childTnLst>
                          </p:cTn>
                        </p:par>
                      </p:childTnLst>
                    </p:cTn>
                  </p:par>
                  <p:par>
                    <p:cTn id="213" fill="hold">
                      <p:stCondLst>
                        <p:cond delay="indefinite"/>
                      </p:stCondLst>
                      <p:childTnLst>
                        <p:par>
                          <p:cTn id="214" fill="hold">
                            <p:stCondLst>
                              <p:cond delay="0"/>
                            </p:stCondLst>
                            <p:childTnLst>
                              <p:par>
                                <p:cTn id="215" presetID="41" presetClass="entr" presetSubtype="0" fill="hold" grpId="0" nodeType="clickEffect">
                                  <p:stCondLst>
                                    <p:cond delay="0"/>
                                  </p:stCondLst>
                                  <p:iterate type="lt">
                                    <p:tmPct val="10000"/>
                                  </p:iterate>
                                  <p:childTnLst>
                                    <p:set>
                                      <p:cBhvr>
                                        <p:cTn id="216" dur="1" fill="hold">
                                          <p:stCondLst>
                                            <p:cond delay="0"/>
                                          </p:stCondLst>
                                        </p:cTn>
                                        <p:tgtEl>
                                          <p:spTgt spid="148"/>
                                        </p:tgtEl>
                                        <p:attrNameLst>
                                          <p:attrName>style.visibility</p:attrName>
                                        </p:attrNameLst>
                                      </p:cBhvr>
                                      <p:to>
                                        <p:strVal val="visible"/>
                                      </p:to>
                                    </p:set>
                                    <p:anim calcmode="lin" valueType="num">
                                      <p:cBhvr>
                                        <p:cTn id="217" dur="5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218" dur="500" fill="hold"/>
                                        <p:tgtEl>
                                          <p:spTgt spid="148"/>
                                        </p:tgtEl>
                                        <p:attrNameLst>
                                          <p:attrName>ppt_y</p:attrName>
                                        </p:attrNameLst>
                                      </p:cBhvr>
                                      <p:tavLst>
                                        <p:tav tm="0">
                                          <p:val>
                                            <p:strVal val="#ppt_y"/>
                                          </p:val>
                                        </p:tav>
                                        <p:tav tm="100000">
                                          <p:val>
                                            <p:strVal val="#ppt_y"/>
                                          </p:val>
                                        </p:tav>
                                      </p:tavLst>
                                    </p:anim>
                                    <p:anim calcmode="lin" valueType="num">
                                      <p:cBhvr>
                                        <p:cTn id="219" dur="5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220" dur="5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221" dur="500" tmFilter="0,0; .5, 1; 1, 1"/>
                                        <p:tgtEl>
                                          <p:spTgt spid="148"/>
                                        </p:tgtEl>
                                      </p:cBhvr>
                                    </p:animEffect>
                                  </p:childTnLst>
                                </p:cTn>
                              </p:par>
                            </p:childTnLst>
                          </p:cTn>
                        </p:par>
                      </p:childTnLst>
                    </p:cTn>
                  </p:par>
                  <p:par>
                    <p:cTn id="222" fill="hold">
                      <p:stCondLst>
                        <p:cond delay="indefinite"/>
                      </p:stCondLst>
                      <p:childTnLst>
                        <p:par>
                          <p:cTn id="223" fill="hold">
                            <p:stCondLst>
                              <p:cond delay="0"/>
                            </p:stCondLst>
                            <p:childTnLst>
                              <p:par>
                                <p:cTn id="224" presetID="41" presetClass="entr" presetSubtype="0" fill="hold" grpId="0" nodeType="clickEffect">
                                  <p:stCondLst>
                                    <p:cond delay="0"/>
                                  </p:stCondLst>
                                  <p:iterate type="lt">
                                    <p:tmPct val="10000"/>
                                  </p:iterate>
                                  <p:childTnLst>
                                    <p:set>
                                      <p:cBhvr>
                                        <p:cTn id="225" dur="1" fill="hold">
                                          <p:stCondLst>
                                            <p:cond delay="0"/>
                                          </p:stCondLst>
                                        </p:cTn>
                                        <p:tgtEl>
                                          <p:spTgt spid="149"/>
                                        </p:tgtEl>
                                        <p:attrNameLst>
                                          <p:attrName>style.visibility</p:attrName>
                                        </p:attrNameLst>
                                      </p:cBhvr>
                                      <p:to>
                                        <p:strVal val="visible"/>
                                      </p:to>
                                    </p:set>
                                    <p:anim calcmode="lin" valueType="num">
                                      <p:cBhvr>
                                        <p:cTn id="226"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227" dur="500" fill="hold"/>
                                        <p:tgtEl>
                                          <p:spTgt spid="149"/>
                                        </p:tgtEl>
                                        <p:attrNameLst>
                                          <p:attrName>ppt_y</p:attrName>
                                        </p:attrNameLst>
                                      </p:cBhvr>
                                      <p:tavLst>
                                        <p:tav tm="0">
                                          <p:val>
                                            <p:strVal val="#ppt_y"/>
                                          </p:val>
                                        </p:tav>
                                        <p:tav tm="100000">
                                          <p:val>
                                            <p:strVal val="#ppt_y"/>
                                          </p:val>
                                        </p:tav>
                                      </p:tavLst>
                                    </p:anim>
                                    <p:anim calcmode="lin" valueType="num">
                                      <p:cBhvr>
                                        <p:cTn id="228"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229"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230" dur="500" tmFilter="0,0; .5, 1; 1, 1"/>
                                        <p:tgtEl>
                                          <p:spTgt spid="149"/>
                                        </p:tgtEl>
                                      </p:cBhvr>
                                    </p:animEffect>
                                  </p:childTnLst>
                                </p:cTn>
                              </p:par>
                            </p:childTnLst>
                          </p:cTn>
                        </p:par>
                      </p:childTnLst>
                    </p:cTn>
                  </p:par>
                  <p:par>
                    <p:cTn id="231" fill="hold">
                      <p:stCondLst>
                        <p:cond delay="indefinite"/>
                      </p:stCondLst>
                      <p:childTnLst>
                        <p:par>
                          <p:cTn id="232" fill="hold">
                            <p:stCondLst>
                              <p:cond delay="0"/>
                            </p:stCondLst>
                            <p:childTnLst>
                              <p:par>
                                <p:cTn id="233" presetID="41" presetClass="entr" presetSubtype="0" fill="hold" grpId="0" nodeType="clickEffect">
                                  <p:stCondLst>
                                    <p:cond delay="0"/>
                                  </p:stCondLst>
                                  <p:iterate type="lt">
                                    <p:tmPct val="10000"/>
                                  </p:iterate>
                                  <p:childTnLst>
                                    <p:set>
                                      <p:cBhvr>
                                        <p:cTn id="234" dur="1" fill="hold">
                                          <p:stCondLst>
                                            <p:cond delay="0"/>
                                          </p:stCondLst>
                                        </p:cTn>
                                        <p:tgtEl>
                                          <p:spTgt spid="152"/>
                                        </p:tgtEl>
                                        <p:attrNameLst>
                                          <p:attrName>style.visibility</p:attrName>
                                        </p:attrNameLst>
                                      </p:cBhvr>
                                      <p:to>
                                        <p:strVal val="visible"/>
                                      </p:to>
                                    </p:set>
                                    <p:anim calcmode="lin" valueType="num">
                                      <p:cBhvr>
                                        <p:cTn id="235" dur="5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236" dur="500" fill="hold"/>
                                        <p:tgtEl>
                                          <p:spTgt spid="152"/>
                                        </p:tgtEl>
                                        <p:attrNameLst>
                                          <p:attrName>ppt_y</p:attrName>
                                        </p:attrNameLst>
                                      </p:cBhvr>
                                      <p:tavLst>
                                        <p:tav tm="0">
                                          <p:val>
                                            <p:strVal val="#ppt_y"/>
                                          </p:val>
                                        </p:tav>
                                        <p:tav tm="100000">
                                          <p:val>
                                            <p:strVal val="#ppt_y"/>
                                          </p:val>
                                        </p:tav>
                                      </p:tavLst>
                                    </p:anim>
                                    <p:anim calcmode="lin" valueType="num">
                                      <p:cBhvr>
                                        <p:cTn id="237" dur="5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238" dur="5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239" dur="500" tmFilter="0,0; .5, 1; 1, 1"/>
                                        <p:tgtEl>
                                          <p:spTgt spid="152"/>
                                        </p:tgtEl>
                                      </p:cBhvr>
                                    </p:animEffect>
                                  </p:childTnLst>
                                </p:cTn>
                              </p:par>
                            </p:childTnLst>
                          </p:cTn>
                        </p:par>
                      </p:childTnLst>
                    </p:cTn>
                  </p:par>
                  <p:par>
                    <p:cTn id="240" fill="hold">
                      <p:stCondLst>
                        <p:cond delay="indefinite"/>
                      </p:stCondLst>
                      <p:childTnLst>
                        <p:par>
                          <p:cTn id="241" fill="hold">
                            <p:stCondLst>
                              <p:cond delay="0"/>
                            </p:stCondLst>
                            <p:childTnLst>
                              <p:par>
                                <p:cTn id="242" presetID="41" presetClass="entr" presetSubtype="0" fill="hold" grpId="0" nodeType="clickEffect">
                                  <p:stCondLst>
                                    <p:cond delay="0"/>
                                  </p:stCondLst>
                                  <p:iterate type="lt">
                                    <p:tmPct val="10000"/>
                                  </p:iterate>
                                  <p:childTnLst>
                                    <p:set>
                                      <p:cBhvr>
                                        <p:cTn id="243" dur="1" fill="hold">
                                          <p:stCondLst>
                                            <p:cond delay="0"/>
                                          </p:stCondLst>
                                        </p:cTn>
                                        <p:tgtEl>
                                          <p:spTgt spid="79"/>
                                        </p:tgtEl>
                                        <p:attrNameLst>
                                          <p:attrName>style.visibility</p:attrName>
                                        </p:attrNameLst>
                                      </p:cBhvr>
                                      <p:to>
                                        <p:strVal val="visible"/>
                                      </p:to>
                                    </p:set>
                                    <p:anim calcmode="lin" valueType="num">
                                      <p:cBhvr>
                                        <p:cTn id="244"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45" dur="500" fill="hold"/>
                                        <p:tgtEl>
                                          <p:spTgt spid="79"/>
                                        </p:tgtEl>
                                        <p:attrNameLst>
                                          <p:attrName>ppt_y</p:attrName>
                                        </p:attrNameLst>
                                      </p:cBhvr>
                                      <p:tavLst>
                                        <p:tav tm="0">
                                          <p:val>
                                            <p:strVal val="#ppt_y"/>
                                          </p:val>
                                        </p:tav>
                                        <p:tav tm="100000">
                                          <p:val>
                                            <p:strVal val="#ppt_y"/>
                                          </p:val>
                                        </p:tav>
                                      </p:tavLst>
                                    </p:anim>
                                    <p:anim calcmode="lin" valueType="num">
                                      <p:cBhvr>
                                        <p:cTn id="246"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247"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248" dur="500" tmFilter="0,0; .5, 1; 1, 1"/>
                                        <p:tgtEl>
                                          <p:spTgt spid="79"/>
                                        </p:tgtEl>
                                      </p:cBhvr>
                                    </p:animEffect>
                                  </p:childTnLst>
                                </p:cTn>
                              </p:par>
                            </p:childTnLst>
                          </p:cTn>
                        </p:par>
                      </p:childTnLst>
                    </p:cTn>
                  </p:par>
                  <p:par>
                    <p:cTn id="249" fill="hold">
                      <p:stCondLst>
                        <p:cond delay="indefinite"/>
                      </p:stCondLst>
                      <p:childTnLst>
                        <p:par>
                          <p:cTn id="250" fill="hold">
                            <p:stCondLst>
                              <p:cond delay="0"/>
                            </p:stCondLst>
                            <p:childTnLst>
                              <p:par>
                                <p:cTn id="251" presetID="41" presetClass="entr" presetSubtype="0" fill="hold" grpId="0" nodeType="clickEffect">
                                  <p:stCondLst>
                                    <p:cond delay="0"/>
                                  </p:stCondLst>
                                  <p:iterate type="lt">
                                    <p:tmPct val="10000"/>
                                  </p:iterate>
                                  <p:childTnLst>
                                    <p:set>
                                      <p:cBhvr>
                                        <p:cTn id="252" dur="1" fill="hold">
                                          <p:stCondLst>
                                            <p:cond delay="0"/>
                                          </p:stCondLst>
                                        </p:cTn>
                                        <p:tgtEl>
                                          <p:spTgt spid="82"/>
                                        </p:tgtEl>
                                        <p:attrNameLst>
                                          <p:attrName>style.visibility</p:attrName>
                                        </p:attrNameLst>
                                      </p:cBhvr>
                                      <p:to>
                                        <p:strVal val="visible"/>
                                      </p:to>
                                    </p:set>
                                    <p:anim calcmode="lin" valueType="num">
                                      <p:cBhvr>
                                        <p:cTn id="253"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254" dur="500" fill="hold"/>
                                        <p:tgtEl>
                                          <p:spTgt spid="82"/>
                                        </p:tgtEl>
                                        <p:attrNameLst>
                                          <p:attrName>ppt_y</p:attrName>
                                        </p:attrNameLst>
                                      </p:cBhvr>
                                      <p:tavLst>
                                        <p:tav tm="0">
                                          <p:val>
                                            <p:strVal val="#ppt_y"/>
                                          </p:val>
                                        </p:tav>
                                        <p:tav tm="100000">
                                          <p:val>
                                            <p:strVal val="#ppt_y"/>
                                          </p:val>
                                        </p:tav>
                                      </p:tavLst>
                                    </p:anim>
                                    <p:anim calcmode="lin" valueType="num">
                                      <p:cBhvr>
                                        <p:cTn id="255"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256"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57" dur="500" tmFilter="0,0; .5, 1; 1, 1"/>
                                        <p:tgtEl>
                                          <p:spTgt spid="82"/>
                                        </p:tgtEl>
                                      </p:cBhvr>
                                    </p:animEffect>
                                  </p:childTnLst>
                                </p:cTn>
                              </p:par>
                            </p:childTnLst>
                          </p:cTn>
                        </p:par>
                      </p:childTnLst>
                    </p:cTn>
                  </p:par>
                  <p:par>
                    <p:cTn id="258" fill="hold">
                      <p:stCondLst>
                        <p:cond delay="indefinite"/>
                      </p:stCondLst>
                      <p:childTnLst>
                        <p:par>
                          <p:cTn id="259" fill="hold">
                            <p:stCondLst>
                              <p:cond delay="0"/>
                            </p:stCondLst>
                            <p:childTnLst>
                              <p:par>
                                <p:cTn id="260" presetID="41" presetClass="entr" presetSubtype="0" fill="hold" grpId="0" nodeType="clickEffect">
                                  <p:stCondLst>
                                    <p:cond delay="0"/>
                                  </p:stCondLst>
                                  <p:iterate type="lt">
                                    <p:tmPct val="10000"/>
                                  </p:iterate>
                                  <p:childTnLst>
                                    <p:set>
                                      <p:cBhvr>
                                        <p:cTn id="261" dur="1" fill="hold">
                                          <p:stCondLst>
                                            <p:cond delay="0"/>
                                          </p:stCondLst>
                                        </p:cTn>
                                        <p:tgtEl>
                                          <p:spTgt spid="83"/>
                                        </p:tgtEl>
                                        <p:attrNameLst>
                                          <p:attrName>style.visibility</p:attrName>
                                        </p:attrNameLst>
                                      </p:cBhvr>
                                      <p:to>
                                        <p:strVal val="visible"/>
                                      </p:to>
                                    </p:set>
                                    <p:anim calcmode="lin" valueType="num">
                                      <p:cBhvr>
                                        <p:cTn id="262"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263" dur="500" fill="hold"/>
                                        <p:tgtEl>
                                          <p:spTgt spid="83"/>
                                        </p:tgtEl>
                                        <p:attrNameLst>
                                          <p:attrName>ppt_y</p:attrName>
                                        </p:attrNameLst>
                                      </p:cBhvr>
                                      <p:tavLst>
                                        <p:tav tm="0">
                                          <p:val>
                                            <p:strVal val="#ppt_y"/>
                                          </p:val>
                                        </p:tav>
                                        <p:tav tm="100000">
                                          <p:val>
                                            <p:strVal val="#ppt_y"/>
                                          </p:val>
                                        </p:tav>
                                      </p:tavLst>
                                    </p:anim>
                                    <p:anim calcmode="lin" valueType="num">
                                      <p:cBhvr>
                                        <p:cTn id="264"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265"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266" dur="500" tmFilter="0,0; .5, 1; 1, 1"/>
                                        <p:tgtEl>
                                          <p:spTgt spid="83"/>
                                        </p:tgtEl>
                                      </p:cBhvr>
                                    </p:animEffect>
                                  </p:childTnLst>
                                </p:cTn>
                              </p:par>
                            </p:childTnLst>
                          </p:cTn>
                        </p:par>
                      </p:childTnLst>
                    </p:cTn>
                  </p:par>
                  <p:par>
                    <p:cTn id="267" fill="hold">
                      <p:stCondLst>
                        <p:cond delay="indefinite"/>
                      </p:stCondLst>
                      <p:childTnLst>
                        <p:par>
                          <p:cTn id="268" fill="hold">
                            <p:stCondLst>
                              <p:cond delay="0"/>
                            </p:stCondLst>
                            <p:childTnLst>
                              <p:par>
                                <p:cTn id="269" presetID="41" presetClass="entr" presetSubtype="0" fill="hold" grpId="0" nodeType="clickEffect">
                                  <p:stCondLst>
                                    <p:cond delay="0"/>
                                  </p:stCondLst>
                                  <p:iterate type="lt">
                                    <p:tmPct val="10000"/>
                                  </p:iterate>
                                  <p:childTnLst>
                                    <p:set>
                                      <p:cBhvr>
                                        <p:cTn id="270" dur="1" fill="hold">
                                          <p:stCondLst>
                                            <p:cond delay="0"/>
                                          </p:stCondLst>
                                        </p:cTn>
                                        <p:tgtEl>
                                          <p:spTgt spid="80"/>
                                        </p:tgtEl>
                                        <p:attrNameLst>
                                          <p:attrName>style.visibility</p:attrName>
                                        </p:attrNameLst>
                                      </p:cBhvr>
                                      <p:to>
                                        <p:strVal val="visible"/>
                                      </p:to>
                                    </p:set>
                                    <p:anim calcmode="lin" valueType="num">
                                      <p:cBhvr>
                                        <p:cTn id="271"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72" dur="500" fill="hold"/>
                                        <p:tgtEl>
                                          <p:spTgt spid="80"/>
                                        </p:tgtEl>
                                        <p:attrNameLst>
                                          <p:attrName>ppt_y</p:attrName>
                                        </p:attrNameLst>
                                      </p:cBhvr>
                                      <p:tavLst>
                                        <p:tav tm="0">
                                          <p:val>
                                            <p:strVal val="#ppt_y"/>
                                          </p:val>
                                        </p:tav>
                                        <p:tav tm="100000">
                                          <p:val>
                                            <p:strVal val="#ppt_y"/>
                                          </p:val>
                                        </p:tav>
                                      </p:tavLst>
                                    </p:anim>
                                    <p:anim calcmode="lin" valueType="num">
                                      <p:cBhvr>
                                        <p:cTn id="273"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74"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75" dur="500" tmFilter="0,0; .5, 1; 1, 1"/>
                                        <p:tgtEl>
                                          <p:spTgt spid="80"/>
                                        </p:tgtEl>
                                      </p:cBhvr>
                                    </p:animEffect>
                                  </p:childTnLst>
                                </p:cTn>
                              </p:par>
                            </p:childTnLst>
                          </p:cTn>
                        </p:par>
                      </p:childTnLst>
                    </p:cTn>
                  </p:par>
                  <p:par>
                    <p:cTn id="276" fill="hold">
                      <p:stCondLst>
                        <p:cond delay="indefinite"/>
                      </p:stCondLst>
                      <p:childTnLst>
                        <p:par>
                          <p:cTn id="277" fill="hold">
                            <p:stCondLst>
                              <p:cond delay="0"/>
                            </p:stCondLst>
                            <p:childTnLst>
                              <p:par>
                                <p:cTn id="278" presetID="21" presetClass="entr" presetSubtype="1" fill="hold" grpId="0" nodeType="clickEffect">
                                  <p:stCondLst>
                                    <p:cond delay="0"/>
                                  </p:stCondLst>
                                  <p:childTnLst>
                                    <p:set>
                                      <p:cBhvr>
                                        <p:cTn id="279" dur="1" fill="hold">
                                          <p:stCondLst>
                                            <p:cond delay="0"/>
                                          </p:stCondLst>
                                        </p:cTn>
                                        <p:tgtEl>
                                          <p:spTgt spid="91"/>
                                        </p:tgtEl>
                                        <p:attrNameLst>
                                          <p:attrName>style.visibility</p:attrName>
                                        </p:attrNameLst>
                                      </p:cBhvr>
                                      <p:to>
                                        <p:strVal val="visible"/>
                                      </p:to>
                                    </p:set>
                                    <p:animEffect transition="in" filter="wheel(1)">
                                      <p:cBhvr>
                                        <p:cTn id="280" dur="2000"/>
                                        <p:tgtEl>
                                          <p:spTgt spid="91"/>
                                        </p:tgtEl>
                                      </p:cBhvr>
                                    </p:animEffect>
                                  </p:childTnLst>
                                </p:cTn>
                              </p:par>
                            </p:childTnLst>
                          </p:cTn>
                        </p:par>
                      </p:childTnLst>
                    </p:cTn>
                  </p:par>
                  <p:par>
                    <p:cTn id="281" fill="hold">
                      <p:stCondLst>
                        <p:cond delay="indefinite"/>
                      </p:stCondLst>
                      <p:childTnLst>
                        <p:par>
                          <p:cTn id="282" fill="hold">
                            <p:stCondLst>
                              <p:cond delay="0"/>
                            </p:stCondLst>
                            <p:childTnLst>
                              <p:par>
                                <p:cTn id="283" presetID="21" presetClass="entr" presetSubtype="1" fill="hold" grpId="0" nodeType="clickEffect">
                                  <p:stCondLst>
                                    <p:cond delay="0"/>
                                  </p:stCondLst>
                                  <p:childTnLst>
                                    <p:set>
                                      <p:cBhvr>
                                        <p:cTn id="284" dur="1" fill="hold">
                                          <p:stCondLst>
                                            <p:cond delay="0"/>
                                          </p:stCondLst>
                                        </p:cTn>
                                        <p:tgtEl>
                                          <p:spTgt spid="92"/>
                                        </p:tgtEl>
                                        <p:attrNameLst>
                                          <p:attrName>style.visibility</p:attrName>
                                        </p:attrNameLst>
                                      </p:cBhvr>
                                      <p:to>
                                        <p:strVal val="visible"/>
                                      </p:to>
                                    </p:set>
                                    <p:animEffect transition="in" filter="wheel(1)">
                                      <p:cBhvr>
                                        <p:cTn id="285" dur="2000"/>
                                        <p:tgtEl>
                                          <p:spTgt spid="92"/>
                                        </p:tgtEl>
                                      </p:cBhvr>
                                    </p:animEffect>
                                  </p:childTnLst>
                                </p:cTn>
                              </p:par>
                            </p:childTnLst>
                          </p:cTn>
                        </p:par>
                      </p:childTnLst>
                    </p:cTn>
                  </p:par>
                  <p:par>
                    <p:cTn id="286" fill="hold">
                      <p:stCondLst>
                        <p:cond delay="indefinite"/>
                      </p:stCondLst>
                      <p:childTnLst>
                        <p:par>
                          <p:cTn id="287" fill="hold">
                            <p:stCondLst>
                              <p:cond delay="0"/>
                            </p:stCondLst>
                            <p:childTnLst>
                              <p:par>
                                <p:cTn id="288" presetID="21" presetClass="entr" presetSubtype="1" fill="hold" grpId="0" nodeType="clickEffect">
                                  <p:stCondLst>
                                    <p:cond delay="0"/>
                                  </p:stCondLst>
                                  <p:childTnLst>
                                    <p:set>
                                      <p:cBhvr>
                                        <p:cTn id="289" dur="1" fill="hold">
                                          <p:stCondLst>
                                            <p:cond delay="0"/>
                                          </p:stCondLst>
                                        </p:cTn>
                                        <p:tgtEl>
                                          <p:spTgt spid="93"/>
                                        </p:tgtEl>
                                        <p:attrNameLst>
                                          <p:attrName>style.visibility</p:attrName>
                                        </p:attrNameLst>
                                      </p:cBhvr>
                                      <p:to>
                                        <p:strVal val="visible"/>
                                      </p:to>
                                    </p:set>
                                    <p:animEffect transition="in" filter="wheel(1)">
                                      <p:cBhvr>
                                        <p:cTn id="290" dur="2000"/>
                                        <p:tgtEl>
                                          <p:spTgt spid="93"/>
                                        </p:tgtEl>
                                      </p:cBhvr>
                                    </p:animEffect>
                                  </p:childTnLst>
                                </p:cTn>
                              </p:par>
                            </p:childTnLst>
                          </p:cTn>
                        </p:par>
                      </p:childTnLst>
                    </p:cTn>
                  </p:par>
                  <p:par>
                    <p:cTn id="291" fill="hold">
                      <p:stCondLst>
                        <p:cond delay="indefinite"/>
                      </p:stCondLst>
                      <p:childTnLst>
                        <p:par>
                          <p:cTn id="292" fill="hold">
                            <p:stCondLst>
                              <p:cond delay="0"/>
                            </p:stCondLst>
                            <p:childTnLst>
                              <p:par>
                                <p:cTn id="293" presetID="41" presetClass="entr" presetSubtype="0" fill="hold" grpId="0" nodeType="clickEffect">
                                  <p:stCondLst>
                                    <p:cond delay="0"/>
                                  </p:stCondLst>
                                  <p:iterate type="lt">
                                    <p:tmPct val="10000"/>
                                  </p:iterate>
                                  <p:childTnLst>
                                    <p:set>
                                      <p:cBhvr>
                                        <p:cTn id="294" dur="1" fill="hold">
                                          <p:stCondLst>
                                            <p:cond delay="0"/>
                                          </p:stCondLst>
                                        </p:cTn>
                                        <p:tgtEl>
                                          <p:spTgt spid="81"/>
                                        </p:tgtEl>
                                        <p:attrNameLst>
                                          <p:attrName>style.visibility</p:attrName>
                                        </p:attrNameLst>
                                      </p:cBhvr>
                                      <p:to>
                                        <p:strVal val="visible"/>
                                      </p:to>
                                    </p:set>
                                    <p:anim calcmode="lin" valueType="num">
                                      <p:cBhvr>
                                        <p:cTn id="295"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296" dur="500" fill="hold"/>
                                        <p:tgtEl>
                                          <p:spTgt spid="81"/>
                                        </p:tgtEl>
                                        <p:attrNameLst>
                                          <p:attrName>ppt_y</p:attrName>
                                        </p:attrNameLst>
                                      </p:cBhvr>
                                      <p:tavLst>
                                        <p:tav tm="0">
                                          <p:val>
                                            <p:strVal val="#ppt_y"/>
                                          </p:val>
                                        </p:tav>
                                        <p:tav tm="100000">
                                          <p:val>
                                            <p:strVal val="#ppt_y"/>
                                          </p:val>
                                        </p:tav>
                                      </p:tavLst>
                                    </p:anim>
                                    <p:anim calcmode="lin" valueType="num">
                                      <p:cBhvr>
                                        <p:cTn id="297"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298"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299" dur="500" tmFilter="0,0; .5, 1; 1, 1"/>
                                        <p:tgtEl>
                                          <p:spTgt spid="81"/>
                                        </p:tgtEl>
                                      </p:cBhvr>
                                    </p:animEffect>
                                  </p:childTnLst>
                                </p:cTn>
                              </p:par>
                            </p:childTnLst>
                          </p:cTn>
                        </p:par>
                      </p:childTnLst>
                    </p:cTn>
                  </p:par>
                  <p:par>
                    <p:cTn id="300" fill="hold">
                      <p:stCondLst>
                        <p:cond delay="indefinite"/>
                      </p:stCondLst>
                      <p:childTnLst>
                        <p:par>
                          <p:cTn id="301" fill="hold">
                            <p:stCondLst>
                              <p:cond delay="0"/>
                            </p:stCondLst>
                            <p:childTnLst>
                              <p:par>
                                <p:cTn id="302" presetID="41" presetClass="entr" presetSubtype="0" fill="hold" grpId="0" nodeType="clickEffect">
                                  <p:stCondLst>
                                    <p:cond delay="0"/>
                                  </p:stCondLst>
                                  <p:iterate type="lt">
                                    <p:tmPct val="10000"/>
                                  </p:iterate>
                                  <p:childTnLst>
                                    <p:set>
                                      <p:cBhvr>
                                        <p:cTn id="303" dur="1" fill="hold">
                                          <p:stCondLst>
                                            <p:cond delay="0"/>
                                          </p:stCondLst>
                                        </p:cTn>
                                        <p:tgtEl>
                                          <p:spTgt spid="101"/>
                                        </p:tgtEl>
                                        <p:attrNameLst>
                                          <p:attrName>style.visibility</p:attrName>
                                        </p:attrNameLst>
                                      </p:cBhvr>
                                      <p:to>
                                        <p:strVal val="visible"/>
                                      </p:to>
                                    </p:set>
                                    <p:anim calcmode="lin" valueType="num">
                                      <p:cBhvr>
                                        <p:cTn id="304"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305" dur="500" fill="hold"/>
                                        <p:tgtEl>
                                          <p:spTgt spid="101"/>
                                        </p:tgtEl>
                                        <p:attrNameLst>
                                          <p:attrName>ppt_y</p:attrName>
                                        </p:attrNameLst>
                                      </p:cBhvr>
                                      <p:tavLst>
                                        <p:tav tm="0">
                                          <p:val>
                                            <p:strVal val="#ppt_y"/>
                                          </p:val>
                                        </p:tav>
                                        <p:tav tm="100000">
                                          <p:val>
                                            <p:strVal val="#ppt_y"/>
                                          </p:val>
                                        </p:tav>
                                      </p:tavLst>
                                    </p:anim>
                                    <p:anim calcmode="lin" valueType="num">
                                      <p:cBhvr>
                                        <p:cTn id="306"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307"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308" dur="500" tmFilter="0,0; .5, 1; 1, 1"/>
                                        <p:tgtEl>
                                          <p:spTgt spid="101"/>
                                        </p:tgtEl>
                                      </p:cBhvr>
                                    </p:animEffect>
                                  </p:childTnLst>
                                </p:cTn>
                              </p:par>
                            </p:childTnLst>
                          </p:cTn>
                        </p:par>
                      </p:childTnLst>
                    </p:cTn>
                  </p:par>
                  <p:par>
                    <p:cTn id="309" fill="hold">
                      <p:stCondLst>
                        <p:cond delay="indefinite"/>
                      </p:stCondLst>
                      <p:childTnLst>
                        <p:par>
                          <p:cTn id="310" fill="hold">
                            <p:stCondLst>
                              <p:cond delay="0"/>
                            </p:stCondLst>
                            <p:childTnLst>
                              <p:par>
                                <p:cTn id="311" presetID="41" presetClass="entr" presetSubtype="0" fill="hold" grpId="0" nodeType="clickEffect">
                                  <p:stCondLst>
                                    <p:cond delay="0"/>
                                  </p:stCondLst>
                                  <p:iterate type="lt">
                                    <p:tmPct val="10000"/>
                                  </p:iterate>
                                  <p:childTnLst>
                                    <p:set>
                                      <p:cBhvr>
                                        <p:cTn id="312" dur="1" fill="hold">
                                          <p:stCondLst>
                                            <p:cond delay="0"/>
                                          </p:stCondLst>
                                        </p:cTn>
                                        <p:tgtEl>
                                          <p:spTgt spid="84"/>
                                        </p:tgtEl>
                                        <p:attrNameLst>
                                          <p:attrName>style.visibility</p:attrName>
                                        </p:attrNameLst>
                                      </p:cBhvr>
                                      <p:to>
                                        <p:strVal val="visible"/>
                                      </p:to>
                                    </p:set>
                                    <p:anim calcmode="lin" valueType="num">
                                      <p:cBhvr>
                                        <p:cTn id="313"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314" dur="500" fill="hold"/>
                                        <p:tgtEl>
                                          <p:spTgt spid="84"/>
                                        </p:tgtEl>
                                        <p:attrNameLst>
                                          <p:attrName>ppt_y</p:attrName>
                                        </p:attrNameLst>
                                      </p:cBhvr>
                                      <p:tavLst>
                                        <p:tav tm="0">
                                          <p:val>
                                            <p:strVal val="#ppt_y"/>
                                          </p:val>
                                        </p:tav>
                                        <p:tav tm="100000">
                                          <p:val>
                                            <p:strVal val="#ppt_y"/>
                                          </p:val>
                                        </p:tav>
                                      </p:tavLst>
                                    </p:anim>
                                    <p:anim calcmode="lin" valueType="num">
                                      <p:cBhvr>
                                        <p:cTn id="315"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316"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317" dur="500" tmFilter="0,0; .5, 1; 1, 1"/>
                                        <p:tgtEl>
                                          <p:spTgt spid="84"/>
                                        </p:tgtEl>
                                      </p:cBhvr>
                                    </p:animEffect>
                                  </p:childTnLst>
                                </p:cTn>
                              </p:par>
                            </p:childTnLst>
                          </p:cTn>
                        </p:par>
                      </p:childTnLst>
                    </p:cTn>
                  </p:par>
                  <p:par>
                    <p:cTn id="318" fill="hold">
                      <p:stCondLst>
                        <p:cond delay="indefinite"/>
                      </p:stCondLst>
                      <p:childTnLst>
                        <p:par>
                          <p:cTn id="319" fill="hold">
                            <p:stCondLst>
                              <p:cond delay="0"/>
                            </p:stCondLst>
                            <p:childTnLst>
                              <p:par>
                                <p:cTn id="320" presetID="41" presetClass="entr" presetSubtype="0" fill="hold" grpId="0" nodeType="clickEffect">
                                  <p:stCondLst>
                                    <p:cond delay="0"/>
                                  </p:stCondLst>
                                  <p:iterate type="lt">
                                    <p:tmPct val="10000"/>
                                  </p:iterate>
                                  <p:childTnLst>
                                    <p:set>
                                      <p:cBhvr>
                                        <p:cTn id="321" dur="1" fill="hold">
                                          <p:stCondLst>
                                            <p:cond delay="0"/>
                                          </p:stCondLst>
                                        </p:cTn>
                                        <p:tgtEl>
                                          <p:spTgt spid="104"/>
                                        </p:tgtEl>
                                        <p:attrNameLst>
                                          <p:attrName>style.visibility</p:attrName>
                                        </p:attrNameLst>
                                      </p:cBhvr>
                                      <p:to>
                                        <p:strVal val="visible"/>
                                      </p:to>
                                    </p:set>
                                    <p:anim calcmode="lin" valueType="num">
                                      <p:cBhvr>
                                        <p:cTn id="322" dur="500" fill="hold"/>
                                        <p:tgtEl>
                                          <p:spTgt spid="104"/>
                                        </p:tgtEl>
                                        <p:attrNameLst>
                                          <p:attrName>ppt_x</p:attrName>
                                        </p:attrNameLst>
                                      </p:cBhvr>
                                      <p:tavLst>
                                        <p:tav tm="0">
                                          <p:val>
                                            <p:strVal val="#ppt_x"/>
                                          </p:val>
                                        </p:tav>
                                        <p:tav tm="50000">
                                          <p:val>
                                            <p:strVal val="#ppt_x+.1"/>
                                          </p:val>
                                        </p:tav>
                                        <p:tav tm="100000">
                                          <p:val>
                                            <p:strVal val="#ppt_x"/>
                                          </p:val>
                                        </p:tav>
                                      </p:tavLst>
                                    </p:anim>
                                    <p:anim calcmode="lin" valueType="num">
                                      <p:cBhvr>
                                        <p:cTn id="323" dur="500" fill="hold"/>
                                        <p:tgtEl>
                                          <p:spTgt spid="104"/>
                                        </p:tgtEl>
                                        <p:attrNameLst>
                                          <p:attrName>ppt_y</p:attrName>
                                        </p:attrNameLst>
                                      </p:cBhvr>
                                      <p:tavLst>
                                        <p:tav tm="0">
                                          <p:val>
                                            <p:strVal val="#ppt_y"/>
                                          </p:val>
                                        </p:tav>
                                        <p:tav tm="100000">
                                          <p:val>
                                            <p:strVal val="#ppt_y"/>
                                          </p:val>
                                        </p:tav>
                                      </p:tavLst>
                                    </p:anim>
                                    <p:anim calcmode="lin" valueType="num">
                                      <p:cBhvr>
                                        <p:cTn id="324" dur="500" fill="hold"/>
                                        <p:tgtEl>
                                          <p:spTgt spid="104"/>
                                        </p:tgtEl>
                                        <p:attrNameLst>
                                          <p:attrName>ppt_h</p:attrName>
                                        </p:attrNameLst>
                                      </p:cBhvr>
                                      <p:tavLst>
                                        <p:tav tm="0">
                                          <p:val>
                                            <p:strVal val="#ppt_h/10"/>
                                          </p:val>
                                        </p:tav>
                                        <p:tav tm="50000">
                                          <p:val>
                                            <p:strVal val="#ppt_h+.01"/>
                                          </p:val>
                                        </p:tav>
                                        <p:tav tm="100000">
                                          <p:val>
                                            <p:strVal val="#ppt_h"/>
                                          </p:val>
                                        </p:tav>
                                      </p:tavLst>
                                    </p:anim>
                                    <p:anim calcmode="lin" valueType="num">
                                      <p:cBhvr>
                                        <p:cTn id="325" dur="500" fill="hold"/>
                                        <p:tgtEl>
                                          <p:spTgt spid="104"/>
                                        </p:tgtEl>
                                        <p:attrNameLst>
                                          <p:attrName>ppt_w</p:attrName>
                                        </p:attrNameLst>
                                      </p:cBhvr>
                                      <p:tavLst>
                                        <p:tav tm="0">
                                          <p:val>
                                            <p:strVal val="#ppt_w/10"/>
                                          </p:val>
                                        </p:tav>
                                        <p:tav tm="50000">
                                          <p:val>
                                            <p:strVal val="#ppt_w+.01"/>
                                          </p:val>
                                        </p:tav>
                                        <p:tav tm="100000">
                                          <p:val>
                                            <p:strVal val="#ppt_w"/>
                                          </p:val>
                                        </p:tav>
                                      </p:tavLst>
                                    </p:anim>
                                    <p:animEffect transition="in" filter="fade">
                                      <p:cBhvr>
                                        <p:cTn id="326" dur="500" tmFilter="0,0; .5, 1; 1, 1"/>
                                        <p:tgtEl>
                                          <p:spTgt spid="104"/>
                                        </p:tgtEl>
                                      </p:cBhvr>
                                    </p:animEffect>
                                  </p:childTnLst>
                                </p:cTn>
                              </p:par>
                            </p:childTnLst>
                          </p:cTn>
                        </p:par>
                      </p:childTnLst>
                    </p:cTn>
                  </p:par>
                  <p:par>
                    <p:cTn id="327" fill="hold">
                      <p:stCondLst>
                        <p:cond delay="indefinite"/>
                      </p:stCondLst>
                      <p:childTnLst>
                        <p:par>
                          <p:cTn id="328" fill="hold">
                            <p:stCondLst>
                              <p:cond delay="0"/>
                            </p:stCondLst>
                            <p:childTnLst>
                              <p:par>
                                <p:cTn id="329" presetID="41" presetClass="entr" presetSubtype="0" fill="hold" grpId="0" nodeType="clickEffect">
                                  <p:stCondLst>
                                    <p:cond delay="0"/>
                                  </p:stCondLst>
                                  <p:iterate type="lt">
                                    <p:tmPct val="10000"/>
                                  </p:iterate>
                                  <p:childTnLst>
                                    <p:set>
                                      <p:cBhvr>
                                        <p:cTn id="330" dur="1" fill="hold">
                                          <p:stCondLst>
                                            <p:cond delay="0"/>
                                          </p:stCondLst>
                                        </p:cTn>
                                        <p:tgtEl>
                                          <p:spTgt spid="105"/>
                                        </p:tgtEl>
                                        <p:attrNameLst>
                                          <p:attrName>style.visibility</p:attrName>
                                        </p:attrNameLst>
                                      </p:cBhvr>
                                      <p:to>
                                        <p:strVal val="visible"/>
                                      </p:to>
                                    </p:set>
                                    <p:anim calcmode="lin" valueType="num">
                                      <p:cBhvr>
                                        <p:cTn id="331" dur="500" fill="hold"/>
                                        <p:tgtEl>
                                          <p:spTgt spid="105"/>
                                        </p:tgtEl>
                                        <p:attrNameLst>
                                          <p:attrName>ppt_x</p:attrName>
                                        </p:attrNameLst>
                                      </p:cBhvr>
                                      <p:tavLst>
                                        <p:tav tm="0">
                                          <p:val>
                                            <p:strVal val="#ppt_x"/>
                                          </p:val>
                                        </p:tav>
                                        <p:tav tm="50000">
                                          <p:val>
                                            <p:strVal val="#ppt_x+.1"/>
                                          </p:val>
                                        </p:tav>
                                        <p:tav tm="100000">
                                          <p:val>
                                            <p:strVal val="#ppt_x"/>
                                          </p:val>
                                        </p:tav>
                                      </p:tavLst>
                                    </p:anim>
                                    <p:anim calcmode="lin" valueType="num">
                                      <p:cBhvr>
                                        <p:cTn id="332" dur="500" fill="hold"/>
                                        <p:tgtEl>
                                          <p:spTgt spid="105"/>
                                        </p:tgtEl>
                                        <p:attrNameLst>
                                          <p:attrName>ppt_y</p:attrName>
                                        </p:attrNameLst>
                                      </p:cBhvr>
                                      <p:tavLst>
                                        <p:tav tm="0">
                                          <p:val>
                                            <p:strVal val="#ppt_y"/>
                                          </p:val>
                                        </p:tav>
                                        <p:tav tm="100000">
                                          <p:val>
                                            <p:strVal val="#ppt_y"/>
                                          </p:val>
                                        </p:tav>
                                      </p:tavLst>
                                    </p:anim>
                                    <p:anim calcmode="lin" valueType="num">
                                      <p:cBhvr>
                                        <p:cTn id="333" dur="500" fill="hold"/>
                                        <p:tgtEl>
                                          <p:spTgt spid="105"/>
                                        </p:tgtEl>
                                        <p:attrNameLst>
                                          <p:attrName>ppt_h</p:attrName>
                                        </p:attrNameLst>
                                      </p:cBhvr>
                                      <p:tavLst>
                                        <p:tav tm="0">
                                          <p:val>
                                            <p:strVal val="#ppt_h/10"/>
                                          </p:val>
                                        </p:tav>
                                        <p:tav tm="50000">
                                          <p:val>
                                            <p:strVal val="#ppt_h+.01"/>
                                          </p:val>
                                        </p:tav>
                                        <p:tav tm="100000">
                                          <p:val>
                                            <p:strVal val="#ppt_h"/>
                                          </p:val>
                                        </p:tav>
                                      </p:tavLst>
                                    </p:anim>
                                    <p:anim calcmode="lin" valueType="num">
                                      <p:cBhvr>
                                        <p:cTn id="334" dur="500" fill="hold"/>
                                        <p:tgtEl>
                                          <p:spTgt spid="105"/>
                                        </p:tgtEl>
                                        <p:attrNameLst>
                                          <p:attrName>ppt_w</p:attrName>
                                        </p:attrNameLst>
                                      </p:cBhvr>
                                      <p:tavLst>
                                        <p:tav tm="0">
                                          <p:val>
                                            <p:strVal val="#ppt_w/10"/>
                                          </p:val>
                                        </p:tav>
                                        <p:tav tm="50000">
                                          <p:val>
                                            <p:strVal val="#ppt_w+.01"/>
                                          </p:val>
                                        </p:tav>
                                        <p:tav tm="100000">
                                          <p:val>
                                            <p:strVal val="#ppt_w"/>
                                          </p:val>
                                        </p:tav>
                                      </p:tavLst>
                                    </p:anim>
                                    <p:animEffect transition="in" filter="fade">
                                      <p:cBhvr>
                                        <p:cTn id="335" dur="500" tmFilter="0,0; .5, 1; 1, 1"/>
                                        <p:tgtEl>
                                          <p:spTgt spid="105"/>
                                        </p:tgtEl>
                                      </p:cBhvr>
                                    </p:animEffect>
                                  </p:childTnLst>
                                </p:cTn>
                              </p:par>
                            </p:childTnLst>
                          </p:cTn>
                        </p:par>
                      </p:childTnLst>
                    </p:cTn>
                  </p:par>
                  <p:par>
                    <p:cTn id="336" fill="hold">
                      <p:stCondLst>
                        <p:cond delay="indefinite"/>
                      </p:stCondLst>
                      <p:childTnLst>
                        <p:par>
                          <p:cTn id="337" fill="hold">
                            <p:stCondLst>
                              <p:cond delay="0"/>
                            </p:stCondLst>
                            <p:childTnLst>
                              <p:par>
                                <p:cTn id="338" presetID="41" presetClass="entr" presetSubtype="0" fill="hold" grpId="0" nodeType="clickEffect">
                                  <p:stCondLst>
                                    <p:cond delay="0"/>
                                  </p:stCondLst>
                                  <p:iterate type="lt">
                                    <p:tmPct val="10000"/>
                                  </p:iterate>
                                  <p:childTnLst>
                                    <p:set>
                                      <p:cBhvr>
                                        <p:cTn id="339" dur="1" fill="hold">
                                          <p:stCondLst>
                                            <p:cond delay="0"/>
                                          </p:stCondLst>
                                        </p:cTn>
                                        <p:tgtEl>
                                          <p:spTgt spid="102"/>
                                        </p:tgtEl>
                                        <p:attrNameLst>
                                          <p:attrName>style.visibility</p:attrName>
                                        </p:attrNameLst>
                                      </p:cBhvr>
                                      <p:to>
                                        <p:strVal val="visible"/>
                                      </p:to>
                                    </p:set>
                                    <p:anim calcmode="lin" valueType="num">
                                      <p:cBhvr>
                                        <p:cTn id="340"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341" dur="500" fill="hold"/>
                                        <p:tgtEl>
                                          <p:spTgt spid="102"/>
                                        </p:tgtEl>
                                        <p:attrNameLst>
                                          <p:attrName>ppt_y</p:attrName>
                                        </p:attrNameLst>
                                      </p:cBhvr>
                                      <p:tavLst>
                                        <p:tav tm="0">
                                          <p:val>
                                            <p:strVal val="#ppt_y"/>
                                          </p:val>
                                        </p:tav>
                                        <p:tav tm="100000">
                                          <p:val>
                                            <p:strVal val="#ppt_y"/>
                                          </p:val>
                                        </p:tav>
                                      </p:tavLst>
                                    </p:anim>
                                    <p:anim calcmode="lin" valueType="num">
                                      <p:cBhvr>
                                        <p:cTn id="342"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343"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344" dur="500" tmFilter="0,0; .5, 1; 1, 1"/>
                                        <p:tgtEl>
                                          <p:spTgt spid="102"/>
                                        </p:tgtEl>
                                      </p:cBhvr>
                                    </p:animEffect>
                                  </p:childTnLst>
                                </p:cTn>
                              </p:par>
                            </p:childTnLst>
                          </p:cTn>
                        </p:par>
                      </p:childTnLst>
                    </p:cTn>
                  </p:par>
                  <p:par>
                    <p:cTn id="345" fill="hold">
                      <p:stCondLst>
                        <p:cond delay="indefinite"/>
                      </p:stCondLst>
                      <p:childTnLst>
                        <p:par>
                          <p:cTn id="346" fill="hold">
                            <p:stCondLst>
                              <p:cond delay="0"/>
                            </p:stCondLst>
                            <p:childTnLst>
                              <p:par>
                                <p:cTn id="347" presetID="41" presetClass="entr" presetSubtype="0" fill="hold" grpId="0" nodeType="clickEffect">
                                  <p:stCondLst>
                                    <p:cond delay="0"/>
                                  </p:stCondLst>
                                  <p:iterate type="lt">
                                    <p:tmPct val="10000"/>
                                  </p:iterate>
                                  <p:childTnLst>
                                    <p:set>
                                      <p:cBhvr>
                                        <p:cTn id="348" dur="1" fill="hold">
                                          <p:stCondLst>
                                            <p:cond delay="0"/>
                                          </p:stCondLst>
                                        </p:cTn>
                                        <p:tgtEl>
                                          <p:spTgt spid="103"/>
                                        </p:tgtEl>
                                        <p:attrNameLst>
                                          <p:attrName>style.visibility</p:attrName>
                                        </p:attrNameLst>
                                      </p:cBhvr>
                                      <p:to>
                                        <p:strVal val="visible"/>
                                      </p:to>
                                    </p:set>
                                    <p:anim calcmode="lin" valueType="num">
                                      <p:cBhvr>
                                        <p:cTn id="349"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350" dur="500" fill="hold"/>
                                        <p:tgtEl>
                                          <p:spTgt spid="103"/>
                                        </p:tgtEl>
                                        <p:attrNameLst>
                                          <p:attrName>ppt_y</p:attrName>
                                        </p:attrNameLst>
                                      </p:cBhvr>
                                      <p:tavLst>
                                        <p:tav tm="0">
                                          <p:val>
                                            <p:strVal val="#ppt_y"/>
                                          </p:val>
                                        </p:tav>
                                        <p:tav tm="100000">
                                          <p:val>
                                            <p:strVal val="#ppt_y"/>
                                          </p:val>
                                        </p:tav>
                                      </p:tavLst>
                                    </p:anim>
                                    <p:anim calcmode="lin" valueType="num">
                                      <p:cBhvr>
                                        <p:cTn id="351"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352"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353" dur="500" tmFilter="0,0; .5, 1; 1, 1"/>
                                        <p:tgtEl>
                                          <p:spTgt spid="103"/>
                                        </p:tgtEl>
                                      </p:cBhvr>
                                    </p:animEffect>
                                  </p:childTnLst>
                                </p:cTn>
                              </p:par>
                            </p:childTnLst>
                          </p:cTn>
                        </p:par>
                      </p:childTnLst>
                    </p:cTn>
                  </p:par>
                  <p:par>
                    <p:cTn id="354" fill="hold">
                      <p:stCondLst>
                        <p:cond delay="indefinite"/>
                      </p:stCondLst>
                      <p:childTnLst>
                        <p:par>
                          <p:cTn id="355" fill="hold">
                            <p:stCondLst>
                              <p:cond delay="0"/>
                            </p:stCondLst>
                            <p:childTnLst>
                              <p:par>
                                <p:cTn id="356" presetID="21" presetClass="entr" presetSubtype="1" fill="hold" grpId="0" nodeType="clickEffect">
                                  <p:stCondLst>
                                    <p:cond delay="0"/>
                                  </p:stCondLst>
                                  <p:childTnLst>
                                    <p:set>
                                      <p:cBhvr>
                                        <p:cTn id="357" dur="1" fill="hold">
                                          <p:stCondLst>
                                            <p:cond delay="0"/>
                                          </p:stCondLst>
                                        </p:cTn>
                                        <p:tgtEl>
                                          <p:spTgt spid="70"/>
                                        </p:tgtEl>
                                        <p:attrNameLst>
                                          <p:attrName>style.visibility</p:attrName>
                                        </p:attrNameLst>
                                      </p:cBhvr>
                                      <p:to>
                                        <p:strVal val="visible"/>
                                      </p:to>
                                    </p:set>
                                    <p:animEffect transition="in" filter="wheel(1)">
                                      <p:cBhvr>
                                        <p:cTn id="358" dur="2000"/>
                                        <p:tgtEl>
                                          <p:spTgt spid="70"/>
                                        </p:tgtEl>
                                      </p:cBhvr>
                                    </p:animEffect>
                                  </p:childTnLst>
                                </p:cTn>
                              </p:par>
                            </p:childTnLst>
                          </p:cTn>
                        </p:par>
                      </p:childTnLst>
                    </p:cTn>
                  </p:par>
                  <p:par>
                    <p:cTn id="359" fill="hold">
                      <p:stCondLst>
                        <p:cond delay="indefinite"/>
                      </p:stCondLst>
                      <p:childTnLst>
                        <p:par>
                          <p:cTn id="360" fill="hold">
                            <p:stCondLst>
                              <p:cond delay="0"/>
                            </p:stCondLst>
                            <p:childTnLst>
                              <p:par>
                                <p:cTn id="361" presetID="21" presetClass="entr" presetSubtype="1" fill="hold" grpId="0" nodeType="clickEffect">
                                  <p:stCondLst>
                                    <p:cond delay="0"/>
                                  </p:stCondLst>
                                  <p:childTnLst>
                                    <p:set>
                                      <p:cBhvr>
                                        <p:cTn id="362" dur="1" fill="hold">
                                          <p:stCondLst>
                                            <p:cond delay="0"/>
                                          </p:stCondLst>
                                        </p:cTn>
                                        <p:tgtEl>
                                          <p:spTgt spid="71"/>
                                        </p:tgtEl>
                                        <p:attrNameLst>
                                          <p:attrName>style.visibility</p:attrName>
                                        </p:attrNameLst>
                                      </p:cBhvr>
                                      <p:to>
                                        <p:strVal val="visible"/>
                                      </p:to>
                                    </p:set>
                                    <p:animEffect transition="in" filter="wheel(1)">
                                      <p:cBhvr>
                                        <p:cTn id="363" dur="2000"/>
                                        <p:tgtEl>
                                          <p:spTgt spid="71"/>
                                        </p:tgtEl>
                                      </p:cBhvr>
                                    </p:animEffect>
                                  </p:childTnLst>
                                </p:cTn>
                              </p:par>
                            </p:childTnLst>
                          </p:cTn>
                        </p:par>
                      </p:childTnLst>
                    </p:cTn>
                  </p:par>
                  <p:par>
                    <p:cTn id="364" fill="hold">
                      <p:stCondLst>
                        <p:cond delay="indefinite"/>
                      </p:stCondLst>
                      <p:childTnLst>
                        <p:par>
                          <p:cTn id="365" fill="hold">
                            <p:stCondLst>
                              <p:cond delay="0"/>
                            </p:stCondLst>
                            <p:childTnLst>
                              <p:par>
                                <p:cTn id="366" presetID="21" presetClass="entr" presetSubtype="1" fill="hold" grpId="0" nodeType="clickEffect">
                                  <p:stCondLst>
                                    <p:cond delay="0"/>
                                  </p:stCondLst>
                                  <p:childTnLst>
                                    <p:set>
                                      <p:cBhvr>
                                        <p:cTn id="367" dur="1" fill="hold">
                                          <p:stCondLst>
                                            <p:cond delay="0"/>
                                          </p:stCondLst>
                                        </p:cTn>
                                        <p:tgtEl>
                                          <p:spTgt spid="72"/>
                                        </p:tgtEl>
                                        <p:attrNameLst>
                                          <p:attrName>style.visibility</p:attrName>
                                        </p:attrNameLst>
                                      </p:cBhvr>
                                      <p:to>
                                        <p:strVal val="visible"/>
                                      </p:to>
                                    </p:set>
                                    <p:animEffect transition="in" filter="wheel(1)">
                                      <p:cBhvr>
                                        <p:cTn id="368" dur="2000"/>
                                        <p:tgtEl>
                                          <p:spTgt spid="72"/>
                                        </p:tgtEl>
                                      </p:cBhvr>
                                    </p:animEffect>
                                  </p:childTnLst>
                                </p:cTn>
                              </p:par>
                            </p:childTnLst>
                          </p:cTn>
                        </p:par>
                      </p:childTnLst>
                    </p:cTn>
                  </p:par>
                  <p:par>
                    <p:cTn id="369" fill="hold">
                      <p:stCondLst>
                        <p:cond delay="indefinite"/>
                      </p:stCondLst>
                      <p:childTnLst>
                        <p:par>
                          <p:cTn id="370" fill="hold">
                            <p:stCondLst>
                              <p:cond delay="0"/>
                            </p:stCondLst>
                            <p:childTnLst>
                              <p:par>
                                <p:cTn id="371" presetID="41" presetClass="entr" presetSubtype="0" fill="hold" grpId="0" nodeType="clickEffect">
                                  <p:stCondLst>
                                    <p:cond delay="0"/>
                                  </p:stCondLst>
                                  <p:iterate type="lt">
                                    <p:tmPct val="10000"/>
                                  </p:iterate>
                                  <p:childTnLst>
                                    <p:set>
                                      <p:cBhvr>
                                        <p:cTn id="372" dur="1" fill="hold">
                                          <p:stCondLst>
                                            <p:cond delay="0"/>
                                          </p:stCondLst>
                                        </p:cTn>
                                        <p:tgtEl>
                                          <p:spTgt spid="107"/>
                                        </p:tgtEl>
                                        <p:attrNameLst>
                                          <p:attrName>style.visibility</p:attrName>
                                        </p:attrNameLst>
                                      </p:cBhvr>
                                      <p:to>
                                        <p:strVal val="visible"/>
                                      </p:to>
                                    </p:set>
                                    <p:anim calcmode="lin" valueType="num">
                                      <p:cBhvr>
                                        <p:cTn id="373"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374" dur="500" fill="hold"/>
                                        <p:tgtEl>
                                          <p:spTgt spid="107"/>
                                        </p:tgtEl>
                                        <p:attrNameLst>
                                          <p:attrName>ppt_y</p:attrName>
                                        </p:attrNameLst>
                                      </p:cBhvr>
                                      <p:tavLst>
                                        <p:tav tm="0">
                                          <p:val>
                                            <p:strVal val="#ppt_y"/>
                                          </p:val>
                                        </p:tav>
                                        <p:tav tm="100000">
                                          <p:val>
                                            <p:strVal val="#ppt_y"/>
                                          </p:val>
                                        </p:tav>
                                      </p:tavLst>
                                    </p:anim>
                                    <p:anim calcmode="lin" valueType="num">
                                      <p:cBhvr>
                                        <p:cTn id="375"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376"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377" dur="500" tmFilter="0,0; .5, 1; 1, 1"/>
                                        <p:tgtEl>
                                          <p:spTgt spid="107"/>
                                        </p:tgtEl>
                                      </p:cBhvr>
                                    </p:animEffect>
                                  </p:childTnLst>
                                </p:cTn>
                              </p:par>
                            </p:childTnLst>
                          </p:cTn>
                        </p:par>
                      </p:childTnLst>
                    </p:cTn>
                  </p:par>
                  <p:par>
                    <p:cTn id="378" fill="hold">
                      <p:stCondLst>
                        <p:cond delay="indefinite"/>
                      </p:stCondLst>
                      <p:childTnLst>
                        <p:par>
                          <p:cTn id="379" fill="hold">
                            <p:stCondLst>
                              <p:cond delay="0"/>
                            </p:stCondLst>
                            <p:childTnLst>
                              <p:par>
                                <p:cTn id="380" presetID="26" presetClass="entr" presetSubtype="0" fill="hold" grpId="0" nodeType="clickEffect">
                                  <p:stCondLst>
                                    <p:cond delay="0"/>
                                  </p:stCondLst>
                                  <p:childTnLst>
                                    <p:set>
                                      <p:cBhvr>
                                        <p:cTn id="381" dur="1" fill="hold">
                                          <p:stCondLst>
                                            <p:cond delay="0"/>
                                          </p:stCondLst>
                                        </p:cTn>
                                        <p:tgtEl>
                                          <p:spTgt spid="115"/>
                                        </p:tgtEl>
                                        <p:attrNameLst>
                                          <p:attrName>style.visibility</p:attrName>
                                        </p:attrNameLst>
                                      </p:cBhvr>
                                      <p:to>
                                        <p:strVal val="visible"/>
                                      </p:to>
                                    </p:set>
                                    <p:animEffect transition="in" filter="wipe(down)">
                                      <p:cBhvr>
                                        <p:cTn id="382" dur="580">
                                          <p:stCondLst>
                                            <p:cond delay="0"/>
                                          </p:stCondLst>
                                        </p:cTn>
                                        <p:tgtEl>
                                          <p:spTgt spid="115"/>
                                        </p:tgtEl>
                                      </p:cBhvr>
                                    </p:animEffect>
                                    <p:anim calcmode="lin" valueType="num">
                                      <p:cBhvr>
                                        <p:cTn id="383" dur="1822" tmFilter="0,0; 0.14,0.36; 0.43,0.73; 0.71,0.91; 1.0,1.0">
                                          <p:stCondLst>
                                            <p:cond delay="0"/>
                                          </p:stCondLst>
                                        </p:cTn>
                                        <p:tgtEl>
                                          <p:spTgt spid="115"/>
                                        </p:tgtEl>
                                        <p:attrNameLst>
                                          <p:attrName>ppt_x</p:attrName>
                                        </p:attrNameLst>
                                      </p:cBhvr>
                                      <p:tavLst>
                                        <p:tav tm="0">
                                          <p:val>
                                            <p:strVal val="#ppt_x-0.25"/>
                                          </p:val>
                                        </p:tav>
                                        <p:tav tm="100000">
                                          <p:val>
                                            <p:strVal val="#ppt_x"/>
                                          </p:val>
                                        </p:tav>
                                      </p:tavLst>
                                    </p:anim>
                                    <p:anim calcmode="lin" valueType="num">
                                      <p:cBhvr>
                                        <p:cTn id="384" dur="664" tmFilter="0.0,0.0; 0.25,0.07; 0.50,0.2; 0.75,0.467; 1.0,1.0">
                                          <p:stCondLst>
                                            <p:cond delay="0"/>
                                          </p:stCondLst>
                                        </p:cTn>
                                        <p:tgtEl>
                                          <p:spTgt spid="115"/>
                                        </p:tgtEl>
                                        <p:attrNameLst>
                                          <p:attrName>ppt_y</p:attrName>
                                        </p:attrNameLst>
                                      </p:cBhvr>
                                      <p:tavLst>
                                        <p:tav tm="0" fmla="#ppt_y-sin(pi*$)/3">
                                          <p:val>
                                            <p:fltVal val="0.5"/>
                                          </p:val>
                                        </p:tav>
                                        <p:tav tm="100000">
                                          <p:val>
                                            <p:fltVal val="1"/>
                                          </p:val>
                                        </p:tav>
                                      </p:tavLst>
                                    </p:anim>
                                    <p:anim calcmode="lin" valueType="num">
                                      <p:cBhvr>
                                        <p:cTn id="385" dur="664" tmFilter="0, 0; 0.125,0.2665; 0.25,0.4; 0.375,0.465; 0.5,0.5;  0.625,0.535; 0.75,0.6; 0.875,0.7335; 1,1">
                                          <p:stCondLst>
                                            <p:cond delay="664"/>
                                          </p:stCondLst>
                                        </p:cTn>
                                        <p:tgtEl>
                                          <p:spTgt spid="115"/>
                                        </p:tgtEl>
                                        <p:attrNameLst>
                                          <p:attrName>ppt_y</p:attrName>
                                        </p:attrNameLst>
                                      </p:cBhvr>
                                      <p:tavLst>
                                        <p:tav tm="0" fmla="#ppt_y-sin(pi*$)/9">
                                          <p:val>
                                            <p:fltVal val="0"/>
                                          </p:val>
                                        </p:tav>
                                        <p:tav tm="100000">
                                          <p:val>
                                            <p:fltVal val="1"/>
                                          </p:val>
                                        </p:tav>
                                      </p:tavLst>
                                    </p:anim>
                                    <p:anim calcmode="lin" valueType="num">
                                      <p:cBhvr>
                                        <p:cTn id="386" dur="332" tmFilter="0, 0; 0.125,0.2665; 0.25,0.4; 0.375,0.465; 0.5,0.5;  0.625,0.535; 0.75,0.6; 0.875,0.7335; 1,1">
                                          <p:stCondLst>
                                            <p:cond delay="1324"/>
                                          </p:stCondLst>
                                        </p:cTn>
                                        <p:tgtEl>
                                          <p:spTgt spid="115"/>
                                        </p:tgtEl>
                                        <p:attrNameLst>
                                          <p:attrName>ppt_y</p:attrName>
                                        </p:attrNameLst>
                                      </p:cBhvr>
                                      <p:tavLst>
                                        <p:tav tm="0" fmla="#ppt_y-sin(pi*$)/27">
                                          <p:val>
                                            <p:fltVal val="0"/>
                                          </p:val>
                                        </p:tav>
                                        <p:tav tm="100000">
                                          <p:val>
                                            <p:fltVal val="1"/>
                                          </p:val>
                                        </p:tav>
                                      </p:tavLst>
                                    </p:anim>
                                    <p:anim calcmode="lin" valueType="num">
                                      <p:cBhvr>
                                        <p:cTn id="387" dur="164" tmFilter="0, 0; 0.125,0.2665; 0.25,0.4; 0.375,0.465; 0.5,0.5;  0.625,0.535; 0.75,0.6; 0.875,0.7335; 1,1">
                                          <p:stCondLst>
                                            <p:cond delay="1656"/>
                                          </p:stCondLst>
                                        </p:cTn>
                                        <p:tgtEl>
                                          <p:spTgt spid="115"/>
                                        </p:tgtEl>
                                        <p:attrNameLst>
                                          <p:attrName>ppt_y</p:attrName>
                                        </p:attrNameLst>
                                      </p:cBhvr>
                                      <p:tavLst>
                                        <p:tav tm="0" fmla="#ppt_y-sin(pi*$)/81">
                                          <p:val>
                                            <p:fltVal val="0"/>
                                          </p:val>
                                        </p:tav>
                                        <p:tav tm="100000">
                                          <p:val>
                                            <p:fltVal val="1"/>
                                          </p:val>
                                        </p:tav>
                                      </p:tavLst>
                                    </p:anim>
                                    <p:animScale>
                                      <p:cBhvr>
                                        <p:cTn id="388" dur="26">
                                          <p:stCondLst>
                                            <p:cond delay="650"/>
                                          </p:stCondLst>
                                        </p:cTn>
                                        <p:tgtEl>
                                          <p:spTgt spid="115"/>
                                        </p:tgtEl>
                                      </p:cBhvr>
                                      <p:to x="100000" y="60000"/>
                                    </p:animScale>
                                    <p:animScale>
                                      <p:cBhvr>
                                        <p:cTn id="389" dur="166" decel="50000">
                                          <p:stCondLst>
                                            <p:cond delay="676"/>
                                          </p:stCondLst>
                                        </p:cTn>
                                        <p:tgtEl>
                                          <p:spTgt spid="115"/>
                                        </p:tgtEl>
                                      </p:cBhvr>
                                      <p:to x="100000" y="100000"/>
                                    </p:animScale>
                                    <p:animScale>
                                      <p:cBhvr>
                                        <p:cTn id="390" dur="26">
                                          <p:stCondLst>
                                            <p:cond delay="1312"/>
                                          </p:stCondLst>
                                        </p:cTn>
                                        <p:tgtEl>
                                          <p:spTgt spid="115"/>
                                        </p:tgtEl>
                                      </p:cBhvr>
                                      <p:to x="100000" y="80000"/>
                                    </p:animScale>
                                    <p:animScale>
                                      <p:cBhvr>
                                        <p:cTn id="391" dur="166" decel="50000">
                                          <p:stCondLst>
                                            <p:cond delay="1338"/>
                                          </p:stCondLst>
                                        </p:cTn>
                                        <p:tgtEl>
                                          <p:spTgt spid="115"/>
                                        </p:tgtEl>
                                      </p:cBhvr>
                                      <p:to x="100000" y="100000"/>
                                    </p:animScale>
                                    <p:animScale>
                                      <p:cBhvr>
                                        <p:cTn id="392" dur="26">
                                          <p:stCondLst>
                                            <p:cond delay="1642"/>
                                          </p:stCondLst>
                                        </p:cTn>
                                        <p:tgtEl>
                                          <p:spTgt spid="115"/>
                                        </p:tgtEl>
                                      </p:cBhvr>
                                      <p:to x="100000" y="90000"/>
                                    </p:animScale>
                                    <p:animScale>
                                      <p:cBhvr>
                                        <p:cTn id="393" dur="166" decel="50000">
                                          <p:stCondLst>
                                            <p:cond delay="1668"/>
                                          </p:stCondLst>
                                        </p:cTn>
                                        <p:tgtEl>
                                          <p:spTgt spid="115"/>
                                        </p:tgtEl>
                                      </p:cBhvr>
                                      <p:to x="100000" y="100000"/>
                                    </p:animScale>
                                    <p:animScale>
                                      <p:cBhvr>
                                        <p:cTn id="394" dur="26">
                                          <p:stCondLst>
                                            <p:cond delay="1808"/>
                                          </p:stCondLst>
                                        </p:cTn>
                                        <p:tgtEl>
                                          <p:spTgt spid="115"/>
                                        </p:tgtEl>
                                      </p:cBhvr>
                                      <p:to x="100000" y="95000"/>
                                    </p:animScale>
                                    <p:animScale>
                                      <p:cBhvr>
                                        <p:cTn id="395" dur="166" decel="50000">
                                          <p:stCondLst>
                                            <p:cond delay="1834"/>
                                          </p:stCondLst>
                                        </p:cTn>
                                        <p:tgtEl>
                                          <p:spTgt spid="115"/>
                                        </p:tgtEl>
                                      </p:cBhvr>
                                      <p:to x="100000" y="100000"/>
                                    </p:animScale>
                                  </p:childTnLst>
                                </p:cTn>
                              </p:par>
                            </p:childTnLst>
                          </p:cTn>
                        </p:par>
                      </p:childTnLst>
                    </p:cTn>
                  </p:par>
                  <p:par>
                    <p:cTn id="396" fill="hold">
                      <p:stCondLst>
                        <p:cond delay="indefinite"/>
                      </p:stCondLst>
                      <p:childTnLst>
                        <p:par>
                          <p:cTn id="397" fill="hold">
                            <p:stCondLst>
                              <p:cond delay="0"/>
                            </p:stCondLst>
                            <p:childTnLst>
                              <p:par>
                                <p:cTn id="398" presetID="31" presetClass="entr" presetSubtype="0" fill="hold" grpId="0" nodeType="clickEffect">
                                  <p:stCondLst>
                                    <p:cond delay="0"/>
                                  </p:stCondLst>
                                  <p:childTnLst>
                                    <p:set>
                                      <p:cBhvr>
                                        <p:cTn id="399" dur="1" fill="hold">
                                          <p:stCondLst>
                                            <p:cond delay="0"/>
                                          </p:stCondLst>
                                        </p:cTn>
                                        <p:tgtEl>
                                          <p:spTgt spid="106"/>
                                        </p:tgtEl>
                                        <p:attrNameLst>
                                          <p:attrName>style.visibility</p:attrName>
                                        </p:attrNameLst>
                                      </p:cBhvr>
                                      <p:to>
                                        <p:strVal val="visible"/>
                                      </p:to>
                                    </p:set>
                                    <p:anim calcmode="lin" valueType="num">
                                      <p:cBhvr>
                                        <p:cTn id="400" dur="1000" fill="hold"/>
                                        <p:tgtEl>
                                          <p:spTgt spid="106"/>
                                        </p:tgtEl>
                                        <p:attrNameLst>
                                          <p:attrName>ppt_w</p:attrName>
                                        </p:attrNameLst>
                                      </p:cBhvr>
                                      <p:tavLst>
                                        <p:tav tm="0">
                                          <p:val>
                                            <p:fltVal val="0"/>
                                          </p:val>
                                        </p:tav>
                                        <p:tav tm="100000">
                                          <p:val>
                                            <p:strVal val="#ppt_w"/>
                                          </p:val>
                                        </p:tav>
                                      </p:tavLst>
                                    </p:anim>
                                    <p:anim calcmode="lin" valueType="num">
                                      <p:cBhvr>
                                        <p:cTn id="401" dur="1000" fill="hold"/>
                                        <p:tgtEl>
                                          <p:spTgt spid="106"/>
                                        </p:tgtEl>
                                        <p:attrNameLst>
                                          <p:attrName>ppt_h</p:attrName>
                                        </p:attrNameLst>
                                      </p:cBhvr>
                                      <p:tavLst>
                                        <p:tav tm="0">
                                          <p:val>
                                            <p:fltVal val="0"/>
                                          </p:val>
                                        </p:tav>
                                        <p:tav tm="100000">
                                          <p:val>
                                            <p:strVal val="#ppt_h"/>
                                          </p:val>
                                        </p:tav>
                                      </p:tavLst>
                                    </p:anim>
                                    <p:anim calcmode="lin" valueType="num">
                                      <p:cBhvr>
                                        <p:cTn id="402" dur="1000" fill="hold"/>
                                        <p:tgtEl>
                                          <p:spTgt spid="106"/>
                                        </p:tgtEl>
                                        <p:attrNameLst>
                                          <p:attrName>style.rotation</p:attrName>
                                        </p:attrNameLst>
                                      </p:cBhvr>
                                      <p:tavLst>
                                        <p:tav tm="0">
                                          <p:val>
                                            <p:fltVal val="90"/>
                                          </p:val>
                                        </p:tav>
                                        <p:tav tm="100000">
                                          <p:val>
                                            <p:fltVal val="0"/>
                                          </p:val>
                                        </p:tav>
                                      </p:tavLst>
                                    </p:anim>
                                    <p:animEffect transition="in" filter="fade">
                                      <p:cBhvr>
                                        <p:cTn id="403" dur="1000"/>
                                        <p:tgtEl>
                                          <p:spTgt spid="106"/>
                                        </p:tgtEl>
                                      </p:cBhvr>
                                    </p:animEffect>
                                  </p:childTnLst>
                                </p:cTn>
                              </p:par>
                            </p:childTnLst>
                          </p:cTn>
                        </p:par>
                      </p:childTnLst>
                    </p:cTn>
                  </p:par>
                  <p:par>
                    <p:cTn id="404" fill="hold">
                      <p:stCondLst>
                        <p:cond delay="indefinite"/>
                      </p:stCondLst>
                      <p:childTnLst>
                        <p:par>
                          <p:cTn id="405" fill="hold">
                            <p:stCondLst>
                              <p:cond delay="0"/>
                            </p:stCondLst>
                            <p:childTnLst>
                              <p:par>
                                <p:cTn id="406" presetID="47" presetClass="entr" presetSubtype="0" fill="hold" grpId="0" nodeType="clickEffect">
                                  <p:stCondLst>
                                    <p:cond delay="0"/>
                                  </p:stCondLst>
                                  <p:childTnLst>
                                    <p:set>
                                      <p:cBhvr>
                                        <p:cTn id="407" dur="1" fill="hold">
                                          <p:stCondLst>
                                            <p:cond delay="0"/>
                                          </p:stCondLst>
                                        </p:cTn>
                                        <p:tgtEl>
                                          <p:spTgt spid="110"/>
                                        </p:tgtEl>
                                        <p:attrNameLst>
                                          <p:attrName>style.visibility</p:attrName>
                                        </p:attrNameLst>
                                      </p:cBhvr>
                                      <p:to>
                                        <p:strVal val="visible"/>
                                      </p:to>
                                    </p:set>
                                    <p:animEffect transition="in" filter="fade">
                                      <p:cBhvr>
                                        <p:cTn id="408" dur="1000"/>
                                        <p:tgtEl>
                                          <p:spTgt spid="110"/>
                                        </p:tgtEl>
                                      </p:cBhvr>
                                    </p:animEffect>
                                    <p:anim calcmode="lin" valueType="num">
                                      <p:cBhvr>
                                        <p:cTn id="409" dur="1000" fill="hold"/>
                                        <p:tgtEl>
                                          <p:spTgt spid="110"/>
                                        </p:tgtEl>
                                        <p:attrNameLst>
                                          <p:attrName>ppt_x</p:attrName>
                                        </p:attrNameLst>
                                      </p:cBhvr>
                                      <p:tavLst>
                                        <p:tav tm="0">
                                          <p:val>
                                            <p:strVal val="#ppt_x"/>
                                          </p:val>
                                        </p:tav>
                                        <p:tav tm="100000">
                                          <p:val>
                                            <p:strVal val="#ppt_x"/>
                                          </p:val>
                                        </p:tav>
                                      </p:tavLst>
                                    </p:anim>
                                    <p:anim calcmode="lin" valueType="num">
                                      <p:cBhvr>
                                        <p:cTn id="410" dur="1000" fill="hold"/>
                                        <p:tgtEl>
                                          <p:spTgt spid="110"/>
                                        </p:tgtEl>
                                        <p:attrNameLst>
                                          <p:attrName>ppt_y</p:attrName>
                                        </p:attrNameLst>
                                      </p:cBhvr>
                                      <p:tavLst>
                                        <p:tav tm="0">
                                          <p:val>
                                            <p:strVal val="#ppt_y-.1"/>
                                          </p:val>
                                        </p:tav>
                                        <p:tav tm="100000">
                                          <p:val>
                                            <p:strVal val="#ppt_y"/>
                                          </p:val>
                                        </p:tav>
                                      </p:tavLst>
                                    </p:anim>
                                  </p:childTnLst>
                                </p:cTn>
                              </p:par>
                            </p:childTnLst>
                          </p:cTn>
                        </p:par>
                      </p:childTnLst>
                    </p:cTn>
                  </p:par>
                  <p:par>
                    <p:cTn id="411" fill="hold">
                      <p:stCondLst>
                        <p:cond delay="indefinite"/>
                      </p:stCondLst>
                      <p:childTnLst>
                        <p:par>
                          <p:cTn id="412" fill="hold">
                            <p:stCondLst>
                              <p:cond delay="0"/>
                            </p:stCondLst>
                            <p:childTnLst>
                              <p:par>
                                <p:cTn id="413" presetID="47" presetClass="entr" presetSubtype="0" fill="hold" grpId="0" nodeType="clickEffect">
                                  <p:stCondLst>
                                    <p:cond delay="0"/>
                                  </p:stCondLst>
                                  <p:childTnLst>
                                    <p:set>
                                      <p:cBhvr>
                                        <p:cTn id="414" dur="1" fill="hold">
                                          <p:stCondLst>
                                            <p:cond delay="0"/>
                                          </p:stCondLst>
                                        </p:cTn>
                                        <p:tgtEl>
                                          <p:spTgt spid="111"/>
                                        </p:tgtEl>
                                        <p:attrNameLst>
                                          <p:attrName>style.visibility</p:attrName>
                                        </p:attrNameLst>
                                      </p:cBhvr>
                                      <p:to>
                                        <p:strVal val="visible"/>
                                      </p:to>
                                    </p:set>
                                    <p:animEffect transition="in" filter="fade">
                                      <p:cBhvr>
                                        <p:cTn id="415" dur="1000"/>
                                        <p:tgtEl>
                                          <p:spTgt spid="111"/>
                                        </p:tgtEl>
                                      </p:cBhvr>
                                    </p:animEffect>
                                    <p:anim calcmode="lin" valueType="num">
                                      <p:cBhvr>
                                        <p:cTn id="416" dur="1000" fill="hold"/>
                                        <p:tgtEl>
                                          <p:spTgt spid="111"/>
                                        </p:tgtEl>
                                        <p:attrNameLst>
                                          <p:attrName>ppt_x</p:attrName>
                                        </p:attrNameLst>
                                      </p:cBhvr>
                                      <p:tavLst>
                                        <p:tav tm="0">
                                          <p:val>
                                            <p:strVal val="#ppt_x"/>
                                          </p:val>
                                        </p:tav>
                                        <p:tav tm="100000">
                                          <p:val>
                                            <p:strVal val="#ppt_x"/>
                                          </p:val>
                                        </p:tav>
                                      </p:tavLst>
                                    </p:anim>
                                    <p:anim calcmode="lin" valueType="num">
                                      <p:cBhvr>
                                        <p:cTn id="417" dur="1000" fill="hold"/>
                                        <p:tgtEl>
                                          <p:spTgt spid="111"/>
                                        </p:tgtEl>
                                        <p:attrNameLst>
                                          <p:attrName>ppt_y</p:attrName>
                                        </p:attrNameLst>
                                      </p:cBhvr>
                                      <p:tavLst>
                                        <p:tav tm="0">
                                          <p:val>
                                            <p:strVal val="#ppt_y-.1"/>
                                          </p:val>
                                        </p:tav>
                                        <p:tav tm="100000">
                                          <p:val>
                                            <p:strVal val="#ppt_y"/>
                                          </p:val>
                                        </p:tav>
                                      </p:tavLst>
                                    </p:anim>
                                  </p:childTnLst>
                                </p:cTn>
                              </p:par>
                            </p:childTnLst>
                          </p:cTn>
                        </p:par>
                      </p:childTnLst>
                    </p:cTn>
                  </p:par>
                  <p:par>
                    <p:cTn id="418" fill="hold">
                      <p:stCondLst>
                        <p:cond delay="indefinite"/>
                      </p:stCondLst>
                      <p:childTnLst>
                        <p:par>
                          <p:cTn id="419" fill="hold">
                            <p:stCondLst>
                              <p:cond delay="0"/>
                            </p:stCondLst>
                            <p:childTnLst>
                              <p:par>
                                <p:cTn id="420" presetID="47" presetClass="entr" presetSubtype="0" fill="hold" grpId="0" nodeType="clickEffect">
                                  <p:stCondLst>
                                    <p:cond delay="0"/>
                                  </p:stCondLst>
                                  <p:childTnLst>
                                    <p:set>
                                      <p:cBhvr>
                                        <p:cTn id="421" dur="1" fill="hold">
                                          <p:stCondLst>
                                            <p:cond delay="0"/>
                                          </p:stCondLst>
                                        </p:cTn>
                                        <p:tgtEl>
                                          <p:spTgt spid="112"/>
                                        </p:tgtEl>
                                        <p:attrNameLst>
                                          <p:attrName>style.visibility</p:attrName>
                                        </p:attrNameLst>
                                      </p:cBhvr>
                                      <p:to>
                                        <p:strVal val="visible"/>
                                      </p:to>
                                    </p:set>
                                    <p:animEffect transition="in" filter="fade">
                                      <p:cBhvr>
                                        <p:cTn id="422" dur="1000"/>
                                        <p:tgtEl>
                                          <p:spTgt spid="112"/>
                                        </p:tgtEl>
                                      </p:cBhvr>
                                    </p:animEffect>
                                    <p:anim calcmode="lin" valueType="num">
                                      <p:cBhvr>
                                        <p:cTn id="423" dur="1000" fill="hold"/>
                                        <p:tgtEl>
                                          <p:spTgt spid="112"/>
                                        </p:tgtEl>
                                        <p:attrNameLst>
                                          <p:attrName>ppt_x</p:attrName>
                                        </p:attrNameLst>
                                      </p:cBhvr>
                                      <p:tavLst>
                                        <p:tav tm="0">
                                          <p:val>
                                            <p:strVal val="#ppt_x"/>
                                          </p:val>
                                        </p:tav>
                                        <p:tav tm="100000">
                                          <p:val>
                                            <p:strVal val="#ppt_x"/>
                                          </p:val>
                                        </p:tav>
                                      </p:tavLst>
                                    </p:anim>
                                    <p:anim calcmode="lin" valueType="num">
                                      <p:cBhvr>
                                        <p:cTn id="424" dur="1000" fill="hold"/>
                                        <p:tgtEl>
                                          <p:spTgt spid="112"/>
                                        </p:tgtEl>
                                        <p:attrNameLst>
                                          <p:attrName>ppt_y</p:attrName>
                                        </p:attrNameLst>
                                      </p:cBhvr>
                                      <p:tavLst>
                                        <p:tav tm="0">
                                          <p:val>
                                            <p:strVal val="#ppt_y-.1"/>
                                          </p:val>
                                        </p:tav>
                                        <p:tav tm="100000">
                                          <p:val>
                                            <p:strVal val="#ppt_y"/>
                                          </p:val>
                                        </p:tav>
                                      </p:tavLst>
                                    </p:anim>
                                  </p:childTnLst>
                                </p:cTn>
                              </p:par>
                            </p:childTnLst>
                          </p:cTn>
                        </p:par>
                      </p:childTnLst>
                    </p:cTn>
                  </p:par>
                  <p:par>
                    <p:cTn id="425" fill="hold">
                      <p:stCondLst>
                        <p:cond delay="indefinite"/>
                      </p:stCondLst>
                      <p:childTnLst>
                        <p:par>
                          <p:cTn id="426" fill="hold">
                            <p:stCondLst>
                              <p:cond delay="0"/>
                            </p:stCondLst>
                            <p:childTnLst>
                              <p:par>
                                <p:cTn id="427" presetID="47" presetClass="entr" presetSubtype="0" fill="hold" grpId="0" nodeType="clickEffect">
                                  <p:stCondLst>
                                    <p:cond delay="0"/>
                                  </p:stCondLst>
                                  <p:childTnLst>
                                    <p:set>
                                      <p:cBhvr>
                                        <p:cTn id="428" dur="1" fill="hold">
                                          <p:stCondLst>
                                            <p:cond delay="0"/>
                                          </p:stCondLst>
                                        </p:cTn>
                                        <p:tgtEl>
                                          <p:spTgt spid="113"/>
                                        </p:tgtEl>
                                        <p:attrNameLst>
                                          <p:attrName>style.visibility</p:attrName>
                                        </p:attrNameLst>
                                      </p:cBhvr>
                                      <p:to>
                                        <p:strVal val="visible"/>
                                      </p:to>
                                    </p:set>
                                    <p:animEffect transition="in" filter="fade">
                                      <p:cBhvr>
                                        <p:cTn id="429" dur="1000"/>
                                        <p:tgtEl>
                                          <p:spTgt spid="113"/>
                                        </p:tgtEl>
                                      </p:cBhvr>
                                    </p:animEffect>
                                    <p:anim calcmode="lin" valueType="num">
                                      <p:cBhvr>
                                        <p:cTn id="430" dur="1000" fill="hold"/>
                                        <p:tgtEl>
                                          <p:spTgt spid="113"/>
                                        </p:tgtEl>
                                        <p:attrNameLst>
                                          <p:attrName>ppt_x</p:attrName>
                                        </p:attrNameLst>
                                      </p:cBhvr>
                                      <p:tavLst>
                                        <p:tav tm="0">
                                          <p:val>
                                            <p:strVal val="#ppt_x"/>
                                          </p:val>
                                        </p:tav>
                                        <p:tav tm="100000">
                                          <p:val>
                                            <p:strVal val="#ppt_x"/>
                                          </p:val>
                                        </p:tav>
                                      </p:tavLst>
                                    </p:anim>
                                    <p:anim calcmode="lin" valueType="num">
                                      <p:cBhvr>
                                        <p:cTn id="431" dur="1000" fill="hold"/>
                                        <p:tgtEl>
                                          <p:spTgt spid="113"/>
                                        </p:tgtEl>
                                        <p:attrNameLst>
                                          <p:attrName>ppt_y</p:attrName>
                                        </p:attrNameLst>
                                      </p:cBhvr>
                                      <p:tavLst>
                                        <p:tav tm="0">
                                          <p:val>
                                            <p:strVal val="#ppt_y-.1"/>
                                          </p:val>
                                        </p:tav>
                                        <p:tav tm="100000">
                                          <p:val>
                                            <p:strVal val="#ppt_y"/>
                                          </p:val>
                                        </p:tav>
                                      </p:tavLst>
                                    </p:anim>
                                  </p:childTnLst>
                                </p:cTn>
                              </p:par>
                            </p:childTnLst>
                          </p:cTn>
                        </p:par>
                      </p:childTnLst>
                    </p:cTn>
                  </p:par>
                  <p:par>
                    <p:cTn id="432" fill="hold">
                      <p:stCondLst>
                        <p:cond delay="indefinite"/>
                      </p:stCondLst>
                      <p:childTnLst>
                        <p:par>
                          <p:cTn id="433" fill="hold">
                            <p:stCondLst>
                              <p:cond delay="0"/>
                            </p:stCondLst>
                            <p:childTnLst>
                              <p:par>
                                <p:cTn id="434" presetID="47" presetClass="entr" presetSubtype="0" fill="hold" grpId="0" nodeType="clickEffect">
                                  <p:stCondLst>
                                    <p:cond delay="0"/>
                                  </p:stCondLst>
                                  <p:childTnLst>
                                    <p:set>
                                      <p:cBhvr>
                                        <p:cTn id="435" dur="1" fill="hold">
                                          <p:stCondLst>
                                            <p:cond delay="0"/>
                                          </p:stCondLst>
                                        </p:cTn>
                                        <p:tgtEl>
                                          <p:spTgt spid="114"/>
                                        </p:tgtEl>
                                        <p:attrNameLst>
                                          <p:attrName>style.visibility</p:attrName>
                                        </p:attrNameLst>
                                      </p:cBhvr>
                                      <p:to>
                                        <p:strVal val="visible"/>
                                      </p:to>
                                    </p:set>
                                    <p:animEffect transition="in" filter="fade">
                                      <p:cBhvr>
                                        <p:cTn id="436" dur="1000"/>
                                        <p:tgtEl>
                                          <p:spTgt spid="114"/>
                                        </p:tgtEl>
                                      </p:cBhvr>
                                    </p:animEffect>
                                    <p:anim calcmode="lin" valueType="num">
                                      <p:cBhvr>
                                        <p:cTn id="437" dur="1000" fill="hold"/>
                                        <p:tgtEl>
                                          <p:spTgt spid="114"/>
                                        </p:tgtEl>
                                        <p:attrNameLst>
                                          <p:attrName>ppt_x</p:attrName>
                                        </p:attrNameLst>
                                      </p:cBhvr>
                                      <p:tavLst>
                                        <p:tav tm="0">
                                          <p:val>
                                            <p:strVal val="#ppt_x"/>
                                          </p:val>
                                        </p:tav>
                                        <p:tav tm="100000">
                                          <p:val>
                                            <p:strVal val="#ppt_x"/>
                                          </p:val>
                                        </p:tav>
                                      </p:tavLst>
                                    </p:anim>
                                    <p:anim calcmode="lin" valueType="num">
                                      <p:cBhvr>
                                        <p:cTn id="438" dur="1000" fill="hold"/>
                                        <p:tgtEl>
                                          <p:spTgt spid="1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P spid="83" grpId="0" animBg="1"/>
      <p:bldP spid="101" grpId="0" animBg="1"/>
      <p:bldP spid="102" grpId="0" animBg="1"/>
      <p:bldP spid="103" grpId="0" animBg="1"/>
      <p:bldP spid="104" grpId="0" animBg="1"/>
      <p:bldP spid="105" grpId="0" animBg="1"/>
      <p:bldP spid="107" grpId="0" animBg="1"/>
      <p:bldP spid="148" grpId="0" animBg="1"/>
      <p:bldP spid="149" grpId="0" animBg="1"/>
      <p:bldP spid="150" grpId="0" animBg="1"/>
      <p:bldP spid="151" grpId="0" animBg="1"/>
      <p:bldP spid="152" grpId="0" animBg="1"/>
      <p:bldP spid="158" grpId="0" animBg="1"/>
      <p:bldP spid="159" grpId="0" animBg="1"/>
      <p:bldP spid="160" grpId="0" animBg="1"/>
      <p:bldP spid="161" grpId="0" animBg="1"/>
      <p:bldP spid="162" grpId="0" animBg="1"/>
      <p:bldP spid="163" grpId="0" animBg="1"/>
      <p:bldP spid="164" grpId="0" animBg="1"/>
      <p:bldP spid="165" grpId="0" animBg="1"/>
      <p:bldP spid="53" grpId="0" animBg="1"/>
      <p:bldP spid="54" grpId="0" animBg="1"/>
      <p:bldP spid="63" grpId="0" animBg="1"/>
      <p:bldP spid="64" grpId="0" animBg="1"/>
      <p:bldP spid="65" grpId="0" animBg="1"/>
      <p:bldP spid="70" grpId="0" animBg="1"/>
      <p:bldP spid="71" grpId="0" animBg="1"/>
      <p:bldP spid="72" grpId="0" animBg="1"/>
      <p:bldP spid="75" grpId="0" animBg="1"/>
      <p:bldP spid="76" grpId="0" animBg="1"/>
      <p:bldP spid="77" grpId="0" animBg="1"/>
      <p:bldP spid="78" grpId="0" animBg="1"/>
      <p:bldP spid="79"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106" grpId="0" animBg="1"/>
      <p:bldP spid="110" grpId="0" animBg="1"/>
      <p:bldP spid="111" grpId="0" animBg="1"/>
      <p:bldP spid="112" grpId="0" animBg="1"/>
      <p:bldP spid="113" grpId="0" animBg="1"/>
      <p:bldP spid="114" grpId="0" animBg="1"/>
      <p:bldP spid="1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8915400" cy="523220"/>
          </a:xfrm>
          <a:prstGeom prst="rect">
            <a:avLst/>
          </a:prstGeom>
        </p:spPr>
        <p:txBody>
          <a:bodyPr wrap="square">
            <a:spAutoFit/>
          </a:bodyPr>
          <a:lstStyle/>
          <a:p>
            <a:r>
              <a:rPr lang="en-US" sz="2800" b="1" i="1"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                                        Example 1-   </a:t>
            </a:r>
          </a:p>
        </p:txBody>
      </p:sp>
      <p:sp>
        <p:nvSpPr>
          <p:cNvPr id="6" name="TextBox 5"/>
          <p:cNvSpPr txBox="1"/>
          <p:nvPr/>
        </p:nvSpPr>
        <p:spPr>
          <a:xfrm>
            <a:off x="2209800" y="1505634"/>
            <a:ext cx="1066800" cy="646331"/>
          </a:xfrm>
          <a:prstGeom prst="rect">
            <a:avLst/>
          </a:prstGeom>
          <a:noFill/>
        </p:spPr>
        <p:txBody>
          <a:bodyPr wrap="square" rtlCol="0">
            <a:spAutoFit/>
          </a:bodyPr>
          <a:lstStyle/>
          <a:p>
            <a:pPr algn="ctr"/>
            <a:r>
              <a:rPr lang="en-US" b="1" dirty="0" smtClean="0">
                <a:solidFill>
                  <a:srgbClr val="FF0000"/>
                </a:solidFill>
                <a:latin typeface="Times New Roman" pitchFamily="18" charset="0"/>
                <a:cs typeface="Times New Roman" pitchFamily="18" charset="0"/>
              </a:rPr>
              <a:t>CC 1 </a:t>
            </a:r>
          </a:p>
          <a:p>
            <a:pPr algn="ctr"/>
            <a:r>
              <a:rPr lang="en-US" b="1" dirty="0" smtClean="0">
                <a:solidFill>
                  <a:srgbClr val="FF0000"/>
                </a:solidFill>
                <a:latin typeface="Times New Roman" pitchFamily="18" charset="0"/>
                <a:cs typeface="Times New Roman" pitchFamily="18" charset="0"/>
              </a:rPr>
              <a:t> Botany</a:t>
            </a:r>
            <a:endParaRPr lang="en-US" b="1" dirty="0">
              <a:solidFill>
                <a:srgbClr val="FF0000"/>
              </a:solidFill>
              <a:latin typeface="Times New Roman" pitchFamily="18" charset="0"/>
              <a:cs typeface="Times New Roman" pitchFamily="18" charset="0"/>
            </a:endParaRPr>
          </a:p>
        </p:txBody>
      </p:sp>
      <p:sp>
        <p:nvSpPr>
          <p:cNvPr id="8" name="Right Arrow 7"/>
          <p:cNvSpPr/>
          <p:nvPr/>
        </p:nvSpPr>
        <p:spPr>
          <a:xfrm>
            <a:off x="76200" y="1295400"/>
            <a:ext cx="1295400" cy="990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10" name="Oval 9"/>
          <p:cNvSpPr/>
          <p:nvPr/>
        </p:nvSpPr>
        <p:spPr>
          <a:xfrm>
            <a:off x="2590800" y="685800"/>
            <a:ext cx="1866900" cy="12192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C00000"/>
                </a:solidFill>
                <a:latin typeface="Aharoni" pitchFamily="2" charset="-79"/>
                <a:cs typeface="Aharoni" pitchFamily="2" charset="-79"/>
              </a:rPr>
              <a:t>Ethno- Botany &amp; Herbal Medicine </a:t>
            </a:r>
            <a:endParaRPr lang="en-US" sz="1400" b="1" dirty="0">
              <a:solidFill>
                <a:srgbClr val="C00000"/>
              </a:solidFill>
              <a:latin typeface="Aharoni" pitchFamily="2" charset="-79"/>
              <a:cs typeface="Aharoni" pitchFamily="2" charset="-79"/>
            </a:endParaRPr>
          </a:p>
        </p:txBody>
      </p:sp>
      <p:sp>
        <p:nvSpPr>
          <p:cNvPr id="11" name="Oval 10"/>
          <p:cNvSpPr/>
          <p:nvPr/>
        </p:nvSpPr>
        <p:spPr>
          <a:xfrm>
            <a:off x="1752600" y="1676400"/>
            <a:ext cx="2188464" cy="1295399"/>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Agro-services &amp; Crop improvement</a:t>
            </a:r>
            <a:endParaRPr lang="en-US" sz="1600" b="1" dirty="0">
              <a:solidFill>
                <a:srgbClr val="C00000"/>
              </a:solidFill>
              <a:latin typeface="Aharoni" pitchFamily="2" charset="-79"/>
              <a:cs typeface="Aharoni" pitchFamily="2" charset="-79"/>
            </a:endParaRPr>
          </a:p>
        </p:txBody>
      </p:sp>
      <p:sp>
        <p:nvSpPr>
          <p:cNvPr id="12" name="Rounded Rectangle 11"/>
          <p:cNvSpPr/>
          <p:nvPr/>
        </p:nvSpPr>
        <p:spPr>
          <a:xfrm>
            <a:off x="6400800" y="1407942"/>
            <a:ext cx="12192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Chemistry</a:t>
            </a:r>
            <a:endParaRPr lang="en-US" sz="1600" b="1" dirty="0">
              <a:solidFill>
                <a:srgbClr val="002060"/>
              </a:solidFill>
              <a:latin typeface="Times New Roman" pitchFamily="18" charset="0"/>
              <a:cs typeface="Times New Roman" pitchFamily="18" charset="0"/>
            </a:endParaRPr>
          </a:p>
        </p:txBody>
      </p:sp>
      <p:sp>
        <p:nvSpPr>
          <p:cNvPr id="13" name="Rounded Rectangle 12"/>
          <p:cNvSpPr/>
          <p:nvPr/>
        </p:nvSpPr>
        <p:spPr>
          <a:xfrm>
            <a:off x="7696200" y="1484142"/>
            <a:ext cx="6858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14" name="Rounded Rectangle 13"/>
          <p:cNvSpPr/>
          <p:nvPr/>
        </p:nvSpPr>
        <p:spPr>
          <a:xfrm>
            <a:off x="4552950" y="1407942"/>
            <a:ext cx="108585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a:t>
            </a:r>
          </a:p>
          <a:p>
            <a:pPr algn="ctr"/>
            <a:r>
              <a:rPr lang="en-US" sz="1600" b="1" dirty="0" smtClean="0">
                <a:solidFill>
                  <a:srgbClr val="002060"/>
                </a:solidFill>
                <a:latin typeface="Times New Roman" pitchFamily="18" charset="0"/>
                <a:cs typeface="Times New Roman" pitchFamily="18" charset="0"/>
              </a:rPr>
              <a:t>Zoology</a:t>
            </a:r>
            <a:endParaRPr lang="en-US" sz="1600" b="1" dirty="0">
              <a:solidFill>
                <a:srgbClr val="002060"/>
              </a:solidFill>
              <a:latin typeface="Times New Roman" pitchFamily="18" charset="0"/>
              <a:cs typeface="Times New Roman" pitchFamily="18" charset="0"/>
            </a:endParaRPr>
          </a:p>
        </p:txBody>
      </p:sp>
      <p:sp>
        <p:nvSpPr>
          <p:cNvPr id="15" name="Rounded Rectangle 14"/>
          <p:cNvSpPr/>
          <p:nvPr/>
        </p:nvSpPr>
        <p:spPr>
          <a:xfrm>
            <a:off x="8409904" y="1484142"/>
            <a:ext cx="734096"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16" name="Right Arrow 15"/>
          <p:cNvSpPr/>
          <p:nvPr/>
        </p:nvSpPr>
        <p:spPr>
          <a:xfrm>
            <a:off x="76200" y="3238500"/>
            <a:ext cx="1295400" cy="8763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17" name="Rounded Rectangle 16"/>
          <p:cNvSpPr/>
          <p:nvPr/>
        </p:nvSpPr>
        <p:spPr>
          <a:xfrm>
            <a:off x="1638300" y="3467488"/>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 Botany</a:t>
            </a:r>
            <a:endParaRPr lang="en-US" sz="1600" b="1" dirty="0">
              <a:solidFill>
                <a:srgbClr val="002060"/>
              </a:solidFill>
              <a:latin typeface="Times New Roman" pitchFamily="18" charset="0"/>
              <a:cs typeface="Times New Roman" pitchFamily="18" charset="0"/>
            </a:endParaRPr>
          </a:p>
        </p:txBody>
      </p:sp>
      <p:sp>
        <p:nvSpPr>
          <p:cNvPr id="21" name="TextBox 20"/>
          <p:cNvSpPr txBox="1"/>
          <p:nvPr/>
        </p:nvSpPr>
        <p:spPr>
          <a:xfrm>
            <a:off x="4239833" y="3371165"/>
            <a:ext cx="1028700" cy="646331"/>
          </a:xfrm>
          <a:prstGeom prst="rect">
            <a:avLst/>
          </a:prstGeom>
          <a:noFill/>
        </p:spPr>
        <p:txBody>
          <a:bodyPr wrap="square" rtlCol="0">
            <a:spAutoFit/>
          </a:bodyPr>
          <a:lstStyle/>
          <a:p>
            <a:r>
              <a:rPr lang="en-US" b="1" dirty="0" smtClean="0">
                <a:solidFill>
                  <a:srgbClr val="FF0000"/>
                </a:solidFill>
                <a:latin typeface="Times New Roman" pitchFamily="18" charset="0"/>
                <a:cs typeface="Times New Roman" pitchFamily="18" charset="0"/>
              </a:rPr>
              <a:t>   CC2 </a:t>
            </a:r>
            <a:endParaRPr lang="en-US" b="1" dirty="0">
              <a:solidFill>
                <a:srgbClr val="FF0000"/>
              </a:solidFill>
              <a:latin typeface="Times New Roman" pitchFamily="18" charset="0"/>
              <a:cs typeface="Times New Roman" pitchFamily="18" charset="0"/>
            </a:endParaRPr>
          </a:p>
          <a:p>
            <a:r>
              <a:rPr lang="en-US" b="1" dirty="0" smtClean="0">
                <a:solidFill>
                  <a:srgbClr val="FF0000"/>
                </a:solidFill>
                <a:latin typeface="Times New Roman" pitchFamily="18" charset="0"/>
                <a:cs typeface="Times New Roman" pitchFamily="18" charset="0"/>
              </a:rPr>
              <a:t>Zoology</a:t>
            </a:r>
            <a:endParaRPr lang="en-US" b="1" dirty="0">
              <a:solidFill>
                <a:srgbClr val="FF0000"/>
              </a:solidFill>
              <a:latin typeface="Times New Roman" pitchFamily="18" charset="0"/>
              <a:cs typeface="Times New Roman" pitchFamily="18" charset="0"/>
            </a:endParaRPr>
          </a:p>
        </p:txBody>
      </p:sp>
      <p:sp>
        <p:nvSpPr>
          <p:cNvPr id="23" name="Rounded Rectangle 22"/>
          <p:cNvSpPr/>
          <p:nvPr/>
        </p:nvSpPr>
        <p:spPr>
          <a:xfrm>
            <a:off x="7772400" y="3371165"/>
            <a:ext cx="685800" cy="32609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27" name="Right Arrow 26"/>
          <p:cNvSpPr/>
          <p:nvPr/>
        </p:nvSpPr>
        <p:spPr>
          <a:xfrm>
            <a:off x="76200" y="5410200"/>
            <a:ext cx="1295400" cy="878058"/>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31" name="TextBox 30"/>
          <p:cNvSpPr txBox="1"/>
          <p:nvPr/>
        </p:nvSpPr>
        <p:spPr>
          <a:xfrm>
            <a:off x="6159857" y="5207265"/>
            <a:ext cx="1396285" cy="646331"/>
          </a:xfrm>
          <a:prstGeom prst="rect">
            <a:avLst/>
          </a:prstGeom>
          <a:noFill/>
        </p:spPr>
        <p:txBody>
          <a:bodyPr wrap="square" rtlCol="0">
            <a:spAutoFit/>
          </a:bodyPr>
          <a:lstStyle/>
          <a:p>
            <a:r>
              <a:rPr lang="en-US" b="1" dirty="0" smtClean="0">
                <a:solidFill>
                  <a:srgbClr val="C00000"/>
                </a:solidFill>
                <a:latin typeface="Times New Roman" pitchFamily="18" charset="0"/>
                <a:cs typeface="Times New Roman" pitchFamily="18" charset="0"/>
              </a:rPr>
              <a:t>      CC3 </a:t>
            </a:r>
          </a:p>
          <a:p>
            <a:r>
              <a:rPr lang="en-US" b="1" dirty="0" smtClean="0">
                <a:solidFill>
                  <a:srgbClr val="C00000"/>
                </a:solidFill>
                <a:latin typeface="Times New Roman" pitchFamily="18" charset="0"/>
                <a:cs typeface="Times New Roman" pitchFamily="18" charset="0"/>
              </a:rPr>
              <a:t> Chemistry</a:t>
            </a:r>
            <a:endParaRPr lang="en-US" b="1" dirty="0">
              <a:solidFill>
                <a:srgbClr val="C00000"/>
              </a:solidFill>
              <a:latin typeface="Times New Roman" pitchFamily="18" charset="0"/>
              <a:cs typeface="Times New Roman" pitchFamily="18" charset="0"/>
            </a:endParaRPr>
          </a:p>
        </p:txBody>
      </p:sp>
      <p:sp>
        <p:nvSpPr>
          <p:cNvPr id="32" name="Rounded Rectangle 31"/>
          <p:cNvSpPr/>
          <p:nvPr/>
        </p:nvSpPr>
        <p:spPr>
          <a:xfrm>
            <a:off x="7772400" y="5943600"/>
            <a:ext cx="6858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SBC</a:t>
            </a:r>
            <a:endParaRPr lang="en-US" sz="1600" b="1" dirty="0">
              <a:solidFill>
                <a:srgbClr val="002060"/>
              </a:solidFill>
              <a:latin typeface="Times New Roman" pitchFamily="18" charset="0"/>
              <a:cs typeface="Times New Roman" pitchFamily="18" charset="0"/>
            </a:endParaRPr>
          </a:p>
        </p:txBody>
      </p:sp>
      <p:sp>
        <p:nvSpPr>
          <p:cNvPr id="34" name="Rounded Rectangle 33"/>
          <p:cNvSpPr/>
          <p:nvPr/>
        </p:nvSpPr>
        <p:spPr>
          <a:xfrm>
            <a:off x="6477000" y="3218571"/>
            <a:ext cx="1219200" cy="5732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Chemistry</a:t>
            </a:r>
            <a:endParaRPr lang="en-US" sz="1600" b="1" dirty="0">
              <a:solidFill>
                <a:srgbClr val="002060"/>
              </a:solidFill>
              <a:latin typeface="Times New Roman" pitchFamily="18" charset="0"/>
              <a:cs typeface="Times New Roman" pitchFamily="18" charset="0"/>
            </a:endParaRPr>
          </a:p>
        </p:txBody>
      </p:sp>
      <p:sp>
        <p:nvSpPr>
          <p:cNvPr id="35" name="Rounded Rectangle 34"/>
          <p:cNvSpPr/>
          <p:nvPr/>
        </p:nvSpPr>
        <p:spPr>
          <a:xfrm>
            <a:off x="1676400" y="5590591"/>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 Botany</a:t>
            </a:r>
            <a:endParaRPr lang="en-US" sz="1600" b="1" dirty="0">
              <a:solidFill>
                <a:srgbClr val="002060"/>
              </a:solidFill>
              <a:latin typeface="Times New Roman" pitchFamily="18" charset="0"/>
              <a:cs typeface="Times New Roman" pitchFamily="18" charset="0"/>
            </a:endParaRPr>
          </a:p>
        </p:txBody>
      </p:sp>
      <p:sp>
        <p:nvSpPr>
          <p:cNvPr id="36" name="Rounded Rectangle 35"/>
          <p:cNvSpPr/>
          <p:nvPr/>
        </p:nvSpPr>
        <p:spPr>
          <a:xfrm>
            <a:off x="4495800" y="5638800"/>
            <a:ext cx="1085850" cy="497057"/>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a:t>
            </a:r>
          </a:p>
          <a:p>
            <a:pPr algn="ctr"/>
            <a:r>
              <a:rPr lang="en-US" sz="1600" b="1" dirty="0" smtClean="0">
                <a:solidFill>
                  <a:srgbClr val="002060"/>
                </a:solidFill>
                <a:latin typeface="Times New Roman" pitchFamily="18" charset="0"/>
                <a:cs typeface="Times New Roman" pitchFamily="18" charset="0"/>
              </a:rPr>
              <a:t>Zoology</a:t>
            </a:r>
            <a:endParaRPr lang="en-US" sz="1600" b="1" dirty="0">
              <a:solidFill>
                <a:srgbClr val="002060"/>
              </a:solidFill>
              <a:latin typeface="Times New Roman" pitchFamily="18" charset="0"/>
              <a:cs typeface="Times New Roman" pitchFamily="18" charset="0"/>
            </a:endParaRPr>
          </a:p>
        </p:txBody>
      </p:sp>
      <p:sp>
        <p:nvSpPr>
          <p:cNvPr id="38" name="Oval 37"/>
          <p:cNvSpPr/>
          <p:nvPr/>
        </p:nvSpPr>
        <p:spPr>
          <a:xfrm>
            <a:off x="4610100" y="2971799"/>
            <a:ext cx="1790700" cy="12192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latin typeface="Aharoni" pitchFamily="2" charset="-79"/>
                <a:cs typeface="Aharoni" pitchFamily="2" charset="-79"/>
              </a:rPr>
              <a:t>Seri-culture &amp; </a:t>
            </a:r>
            <a:r>
              <a:rPr lang="en-US" sz="1600" b="1" dirty="0" smtClean="0">
                <a:solidFill>
                  <a:srgbClr val="C00000"/>
                </a:solidFill>
                <a:latin typeface="Aharoni" pitchFamily="2" charset="-79"/>
                <a:cs typeface="Aharoni" pitchFamily="2" charset="-79"/>
              </a:rPr>
              <a:t>Taser Tech.</a:t>
            </a:r>
            <a:endParaRPr lang="en-US" sz="1600" b="1" dirty="0">
              <a:solidFill>
                <a:srgbClr val="C00000"/>
              </a:solidFill>
              <a:latin typeface="Aharoni" pitchFamily="2" charset="-79"/>
              <a:cs typeface="Aharoni" pitchFamily="2" charset="-79"/>
            </a:endParaRPr>
          </a:p>
        </p:txBody>
      </p:sp>
      <p:sp>
        <p:nvSpPr>
          <p:cNvPr id="39" name="Oval 38"/>
          <p:cNvSpPr/>
          <p:nvPr/>
        </p:nvSpPr>
        <p:spPr>
          <a:xfrm>
            <a:off x="3733800" y="3926058"/>
            <a:ext cx="1905000" cy="1103142"/>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Pisciculture &amp;</a:t>
            </a:r>
          </a:p>
          <a:p>
            <a:pPr algn="ctr"/>
            <a:r>
              <a:rPr lang="en-US" sz="1600" b="1" dirty="0" smtClean="0">
                <a:solidFill>
                  <a:srgbClr val="C00000"/>
                </a:solidFill>
                <a:latin typeface="Aharoni" pitchFamily="2" charset="-79"/>
                <a:cs typeface="Aharoni" pitchFamily="2" charset="-79"/>
              </a:rPr>
              <a:t>Apiculture</a:t>
            </a:r>
            <a:r>
              <a:rPr lang="en-US" sz="1400" b="1" dirty="0" smtClean="0">
                <a:solidFill>
                  <a:srgbClr val="C00000"/>
                </a:solidFill>
                <a:latin typeface="Aharoni" pitchFamily="2" charset="-79"/>
                <a:cs typeface="Aharoni" pitchFamily="2" charset="-79"/>
              </a:rPr>
              <a:t>  </a:t>
            </a:r>
            <a:endParaRPr lang="en-US" sz="1400" b="1" dirty="0">
              <a:solidFill>
                <a:srgbClr val="C00000"/>
              </a:solidFill>
              <a:latin typeface="Aharoni" pitchFamily="2" charset="-79"/>
              <a:cs typeface="Aharoni" pitchFamily="2" charset="-79"/>
            </a:endParaRPr>
          </a:p>
        </p:txBody>
      </p:sp>
      <p:sp>
        <p:nvSpPr>
          <p:cNvPr id="40" name="Rounded Rectangle 39"/>
          <p:cNvSpPr/>
          <p:nvPr/>
        </p:nvSpPr>
        <p:spPr>
          <a:xfrm>
            <a:off x="8472152" y="5944673"/>
            <a:ext cx="734096"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41" name="Rounded Rectangle 40"/>
          <p:cNvSpPr/>
          <p:nvPr/>
        </p:nvSpPr>
        <p:spPr>
          <a:xfrm>
            <a:off x="8472152" y="3361885"/>
            <a:ext cx="734096"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44" name="Oval 43"/>
          <p:cNvSpPr/>
          <p:nvPr/>
        </p:nvSpPr>
        <p:spPr>
          <a:xfrm>
            <a:off x="6553200" y="4800600"/>
            <a:ext cx="1981200" cy="9906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Environmental Chemistry</a:t>
            </a:r>
            <a:endParaRPr lang="en-US" sz="1600" b="1" dirty="0">
              <a:solidFill>
                <a:srgbClr val="C00000"/>
              </a:solidFill>
              <a:latin typeface="Aharoni" pitchFamily="2" charset="-79"/>
              <a:cs typeface="Aharoni" pitchFamily="2" charset="-79"/>
            </a:endParaRPr>
          </a:p>
        </p:txBody>
      </p:sp>
      <p:sp>
        <p:nvSpPr>
          <p:cNvPr id="46" name="Oval 45"/>
          <p:cNvSpPr/>
          <p:nvPr/>
        </p:nvSpPr>
        <p:spPr>
          <a:xfrm>
            <a:off x="6019800" y="5486400"/>
            <a:ext cx="1676400" cy="9906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Textile Chemistry</a:t>
            </a:r>
            <a:endParaRPr lang="en-US" sz="1600" b="1" dirty="0">
              <a:solidFill>
                <a:srgbClr val="C00000"/>
              </a:solidFill>
              <a:latin typeface="Aharoni" pitchFamily="2" charset="-79"/>
              <a:cs typeface="Aharoni" pitchFamily="2" charset="-79"/>
            </a:endParaRPr>
          </a:p>
        </p:txBody>
      </p:sp>
      <p:sp>
        <p:nvSpPr>
          <p:cNvPr id="47" name="Oval 46"/>
          <p:cNvSpPr/>
          <p:nvPr/>
        </p:nvSpPr>
        <p:spPr>
          <a:xfrm>
            <a:off x="5257800" y="4724400"/>
            <a:ext cx="1676400" cy="9906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Industrial Chemistry</a:t>
            </a:r>
            <a:endParaRPr lang="en-US" sz="1600" b="1" dirty="0">
              <a:solidFill>
                <a:srgbClr val="C00000"/>
              </a:solidFill>
              <a:latin typeface="Aharoni" pitchFamily="2" charset="-79"/>
              <a:cs typeface="Aharoni" pitchFamily="2" charset="-79"/>
            </a:endParaRPr>
          </a:p>
        </p:txBody>
      </p:sp>
      <p:sp>
        <p:nvSpPr>
          <p:cNvPr id="48" name="Oval 47"/>
          <p:cNvSpPr/>
          <p:nvPr/>
        </p:nvSpPr>
        <p:spPr>
          <a:xfrm>
            <a:off x="2971800" y="2933699"/>
            <a:ext cx="1953297" cy="1143001"/>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C00000"/>
                </a:solidFill>
                <a:latin typeface="Aharoni" pitchFamily="2" charset="-79"/>
                <a:cs typeface="Aharoni" pitchFamily="2" charset="-79"/>
              </a:rPr>
              <a:t>Animal </a:t>
            </a:r>
            <a:r>
              <a:rPr lang="en-US" sz="1600" b="1" dirty="0" smtClean="0">
                <a:solidFill>
                  <a:srgbClr val="C00000"/>
                </a:solidFill>
                <a:latin typeface="Aharoni" pitchFamily="2" charset="-79"/>
                <a:cs typeface="Aharoni" pitchFamily="2" charset="-79"/>
              </a:rPr>
              <a:t>Bio-</a:t>
            </a:r>
          </a:p>
          <a:p>
            <a:pPr algn="ctr"/>
            <a:r>
              <a:rPr lang="en-US" sz="1600" b="1" dirty="0" smtClean="0">
                <a:solidFill>
                  <a:srgbClr val="C00000"/>
                </a:solidFill>
                <a:latin typeface="Aharoni" pitchFamily="2" charset="-79"/>
                <a:cs typeface="Aharoni" pitchFamily="2" charset="-79"/>
              </a:rPr>
              <a:t>tech</a:t>
            </a:r>
            <a:r>
              <a:rPr lang="en-US" sz="1400" b="1" dirty="0" smtClean="0">
                <a:solidFill>
                  <a:srgbClr val="C00000"/>
                </a:solidFill>
                <a:latin typeface="Aharoni" pitchFamily="2" charset="-79"/>
                <a:cs typeface="Aharoni" pitchFamily="2" charset="-79"/>
              </a:rPr>
              <a:t>nology</a:t>
            </a:r>
            <a:endParaRPr lang="en-US" sz="1400" b="1" dirty="0">
              <a:solidFill>
                <a:srgbClr val="C00000"/>
              </a:solidFill>
              <a:latin typeface="Aharoni" pitchFamily="2" charset="-79"/>
              <a:cs typeface="Aharoni" pitchFamily="2" charset="-79"/>
            </a:endParaRPr>
          </a:p>
        </p:txBody>
      </p:sp>
      <p:sp>
        <p:nvSpPr>
          <p:cNvPr id="49" name="Oval 48"/>
          <p:cNvSpPr/>
          <p:nvPr/>
        </p:nvSpPr>
        <p:spPr>
          <a:xfrm>
            <a:off x="1143000" y="685800"/>
            <a:ext cx="1828800" cy="12192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C00000"/>
                </a:solidFill>
                <a:latin typeface="Aharoni" pitchFamily="2" charset="-79"/>
                <a:cs typeface="Aharoni" pitchFamily="2" charset="-79"/>
              </a:rPr>
              <a:t> </a:t>
            </a:r>
            <a:r>
              <a:rPr lang="en-US" sz="1600" b="1" dirty="0" smtClean="0">
                <a:solidFill>
                  <a:srgbClr val="C00000"/>
                </a:solidFill>
                <a:latin typeface="Aharoni" pitchFamily="2" charset="-79"/>
                <a:cs typeface="Aharoni" pitchFamily="2" charset="-79"/>
              </a:rPr>
              <a:t>Basic Computer Science</a:t>
            </a:r>
            <a:endParaRPr lang="en-US" sz="1600" b="1" dirty="0">
              <a:solidFill>
                <a:srgbClr val="C00000"/>
              </a:solidFill>
              <a:latin typeface="Aharoni" pitchFamily="2" charset="-79"/>
              <a:cs typeface="Aharoni" pitchFamily="2" charset="-79"/>
            </a:endParaRPr>
          </a:p>
        </p:txBody>
      </p:sp>
      <p:pic>
        <p:nvPicPr>
          <p:cNvPr id="50" name="Picture 8" descr="C:\Users\dell\Pictures\College Mon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9" descr="C:\Users\dell\Pictures\download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7958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
                                        </p:tgtEl>
                                        <p:attrNameLst>
                                          <p:attrName>ppt_y</p:attrName>
                                        </p:attrNameLst>
                                      </p:cBhvr>
                                      <p:tavLst>
                                        <p:tav tm="0">
                                          <p:val>
                                            <p:strVal val="#ppt_y"/>
                                          </p:val>
                                        </p:tav>
                                        <p:tav tm="100000">
                                          <p:val>
                                            <p:strVal val="#ppt_y"/>
                                          </p:val>
                                        </p:tav>
                                      </p:tavLst>
                                    </p:anim>
                                    <p:anim calcmode="lin" valueType="num">
                                      <p:cBhvr>
                                        <p:cTn id="18"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heel(1)">
                                      <p:cBhvr>
                                        <p:cTn id="33" dur="2000"/>
                                        <p:tgtEl>
                                          <p:spTgt spid="49"/>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heel(1)">
                                      <p:cBhvr>
                                        <p:cTn id="38" dur="20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heel(1)">
                                      <p:cBhvr>
                                        <p:cTn id="43" dur="20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gtEl>
                                        <p:attrNameLst>
                                          <p:attrName>ppt_y</p:attrName>
                                        </p:attrNameLst>
                                      </p:cBhvr>
                                      <p:tavLst>
                                        <p:tav tm="0">
                                          <p:val>
                                            <p:strVal val="#ppt_y"/>
                                          </p:val>
                                        </p:tav>
                                        <p:tav tm="100000">
                                          <p:val>
                                            <p:strVal val="#ppt_y"/>
                                          </p:val>
                                        </p:tav>
                                      </p:tavLst>
                                    </p:anim>
                                    <p:anim calcmode="lin" valueType="num">
                                      <p:cBhvr>
                                        <p:cTn id="5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2"/>
                                        </p:tgtEl>
                                        <p:attrNameLst>
                                          <p:attrName>ppt_y</p:attrName>
                                        </p:attrNameLst>
                                      </p:cBhvr>
                                      <p:tavLst>
                                        <p:tav tm="0">
                                          <p:val>
                                            <p:strVal val="#ppt_y"/>
                                          </p:val>
                                        </p:tav>
                                        <p:tav tm="100000">
                                          <p:val>
                                            <p:strVal val="#ppt_y"/>
                                          </p:val>
                                        </p:tav>
                                      </p:tavLst>
                                    </p:anim>
                                    <p:anim calcmode="lin" valueType="num">
                                      <p:cBhvr>
                                        <p:cTn id="5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3"/>
                                        </p:tgtEl>
                                        <p:attrNameLst>
                                          <p:attrName>ppt_y</p:attrName>
                                        </p:attrNameLst>
                                      </p:cBhvr>
                                      <p:tavLst>
                                        <p:tav tm="0">
                                          <p:val>
                                            <p:strVal val="#ppt_y"/>
                                          </p:val>
                                        </p:tav>
                                        <p:tav tm="100000">
                                          <p:val>
                                            <p:strVal val="#ppt_y"/>
                                          </p:val>
                                        </p:tav>
                                      </p:tavLst>
                                    </p:anim>
                                    <p:anim calcmode="lin" valueType="num">
                                      <p:cBhvr>
                                        <p:cTn id="6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41" presetClass="entr" presetSubtype="0" fill="hold" grpId="0" nodeType="clickEffect">
                                  <p:stCondLst>
                                    <p:cond delay="0"/>
                                  </p:stCondLst>
                                  <p:iterate type="lt">
                                    <p:tmPct val="10000"/>
                                  </p:iterate>
                                  <p:childTnLst>
                                    <p:set>
                                      <p:cBhvr>
                                        <p:cTn id="74" dur="1" fill="hold">
                                          <p:stCondLst>
                                            <p:cond delay="0"/>
                                          </p:stCondLst>
                                        </p:cTn>
                                        <p:tgtEl>
                                          <p:spTgt spid="15"/>
                                        </p:tgtEl>
                                        <p:attrNameLst>
                                          <p:attrName>style.visibility</p:attrName>
                                        </p:attrNameLst>
                                      </p:cBhvr>
                                      <p:to>
                                        <p:strVal val="visible"/>
                                      </p:to>
                                    </p:set>
                                    <p:anim calcmode="lin" valueType="num">
                                      <p:cBhvr>
                                        <p:cTn id="7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15"/>
                                        </p:tgtEl>
                                        <p:attrNameLst>
                                          <p:attrName>ppt_y</p:attrName>
                                        </p:attrNameLst>
                                      </p:cBhvr>
                                      <p:tavLst>
                                        <p:tav tm="0">
                                          <p:val>
                                            <p:strVal val="#ppt_y"/>
                                          </p:val>
                                        </p:tav>
                                        <p:tav tm="100000">
                                          <p:val>
                                            <p:strVal val="#ppt_y"/>
                                          </p:val>
                                        </p:tav>
                                      </p:tavLst>
                                    </p:anim>
                                    <p:anim calcmode="lin" valueType="num">
                                      <p:cBhvr>
                                        <p:cTn id="7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15"/>
                                        </p:tgtEl>
                                      </p:cBhvr>
                                    </p:animEffect>
                                  </p:childTnLst>
                                </p:cTn>
                              </p:par>
                            </p:childTnLst>
                          </p:cTn>
                        </p:par>
                      </p:childTnLst>
                    </p:cTn>
                  </p:par>
                  <p:par>
                    <p:cTn id="80" fill="hold">
                      <p:stCondLst>
                        <p:cond delay="indefinite"/>
                      </p:stCondLst>
                      <p:childTnLst>
                        <p:par>
                          <p:cTn id="81" fill="hold">
                            <p:stCondLst>
                              <p:cond delay="0"/>
                            </p:stCondLst>
                            <p:childTnLst>
                              <p:par>
                                <p:cTn id="82" presetID="41" presetClass="entr" presetSubtype="0" fill="hold" grpId="0" nodeType="clickEffect">
                                  <p:stCondLst>
                                    <p:cond delay="0"/>
                                  </p:stCondLst>
                                  <p:iterate type="lt">
                                    <p:tmPct val="10000"/>
                                  </p:iterate>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16"/>
                                        </p:tgtEl>
                                        <p:attrNameLst>
                                          <p:attrName>ppt_y</p:attrName>
                                        </p:attrNameLst>
                                      </p:cBhvr>
                                      <p:tavLst>
                                        <p:tav tm="0">
                                          <p:val>
                                            <p:strVal val="#ppt_y"/>
                                          </p:val>
                                        </p:tav>
                                        <p:tav tm="100000">
                                          <p:val>
                                            <p:strVal val="#ppt_y"/>
                                          </p:val>
                                        </p:tav>
                                      </p:tavLst>
                                    </p:anim>
                                    <p:anim calcmode="lin" valueType="num">
                                      <p:cBhvr>
                                        <p:cTn id="8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16"/>
                                        </p:tgtEl>
                                      </p:cBhvr>
                                    </p:animEffect>
                                  </p:childTnLst>
                                </p:cTn>
                              </p:par>
                            </p:childTnLst>
                          </p:cTn>
                        </p:par>
                      </p:childTnLst>
                    </p:cTn>
                  </p:par>
                  <p:par>
                    <p:cTn id="89" fill="hold">
                      <p:stCondLst>
                        <p:cond delay="indefinite"/>
                      </p:stCondLst>
                      <p:childTnLst>
                        <p:par>
                          <p:cTn id="90" fill="hold">
                            <p:stCondLst>
                              <p:cond delay="0"/>
                            </p:stCondLst>
                            <p:childTnLst>
                              <p:par>
                                <p:cTn id="91" presetID="41" presetClass="entr" presetSubtype="0" fill="hold" grpId="0" nodeType="clickEffect">
                                  <p:stCondLst>
                                    <p:cond delay="0"/>
                                  </p:stCondLst>
                                  <p:iterate type="lt">
                                    <p:tmPct val="10000"/>
                                  </p:iterate>
                                  <p:childTnLst>
                                    <p:set>
                                      <p:cBhvr>
                                        <p:cTn id="92" dur="1" fill="hold">
                                          <p:stCondLst>
                                            <p:cond delay="0"/>
                                          </p:stCondLst>
                                        </p:cTn>
                                        <p:tgtEl>
                                          <p:spTgt spid="17"/>
                                        </p:tgtEl>
                                        <p:attrNameLst>
                                          <p:attrName>style.visibility</p:attrName>
                                        </p:attrNameLst>
                                      </p:cBhvr>
                                      <p:to>
                                        <p:strVal val="visible"/>
                                      </p:to>
                                    </p:set>
                                    <p:anim calcmode="lin" valueType="num">
                                      <p:cBhvr>
                                        <p:cTn id="9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7"/>
                                        </p:tgtEl>
                                        <p:attrNameLst>
                                          <p:attrName>ppt_y</p:attrName>
                                        </p:attrNameLst>
                                      </p:cBhvr>
                                      <p:tavLst>
                                        <p:tav tm="0">
                                          <p:val>
                                            <p:strVal val="#ppt_y"/>
                                          </p:val>
                                        </p:tav>
                                        <p:tav tm="100000">
                                          <p:val>
                                            <p:strVal val="#ppt_y"/>
                                          </p:val>
                                        </p:tav>
                                      </p:tavLst>
                                    </p:anim>
                                    <p:anim calcmode="lin" valueType="num">
                                      <p:cBhvr>
                                        <p:cTn id="9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7"/>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1000" fill="hold"/>
                                        <p:tgtEl>
                                          <p:spTgt spid="21"/>
                                        </p:tgtEl>
                                        <p:attrNameLst>
                                          <p:attrName>ppt_w</p:attrName>
                                        </p:attrNameLst>
                                      </p:cBhvr>
                                      <p:tavLst>
                                        <p:tav tm="0">
                                          <p:val>
                                            <p:fltVal val="0"/>
                                          </p:val>
                                        </p:tav>
                                        <p:tav tm="100000">
                                          <p:val>
                                            <p:strVal val="#ppt_w"/>
                                          </p:val>
                                        </p:tav>
                                      </p:tavLst>
                                    </p:anim>
                                    <p:anim calcmode="lin" valueType="num">
                                      <p:cBhvr>
                                        <p:cTn id="103" dur="1000" fill="hold"/>
                                        <p:tgtEl>
                                          <p:spTgt spid="21"/>
                                        </p:tgtEl>
                                        <p:attrNameLst>
                                          <p:attrName>ppt_h</p:attrName>
                                        </p:attrNameLst>
                                      </p:cBhvr>
                                      <p:tavLst>
                                        <p:tav tm="0">
                                          <p:val>
                                            <p:fltVal val="0"/>
                                          </p:val>
                                        </p:tav>
                                        <p:tav tm="100000">
                                          <p:val>
                                            <p:strVal val="#ppt_h"/>
                                          </p:val>
                                        </p:tav>
                                      </p:tavLst>
                                    </p:anim>
                                    <p:anim calcmode="lin" valueType="num">
                                      <p:cBhvr>
                                        <p:cTn id="104" dur="1000" fill="hold"/>
                                        <p:tgtEl>
                                          <p:spTgt spid="21"/>
                                        </p:tgtEl>
                                        <p:attrNameLst>
                                          <p:attrName>style.rotation</p:attrName>
                                        </p:attrNameLst>
                                      </p:cBhvr>
                                      <p:tavLst>
                                        <p:tav tm="0">
                                          <p:val>
                                            <p:fltVal val="90"/>
                                          </p:val>
                                        </p:tav>
                                        <p:tav tm="100000">
                                          <p:val>
                                            <p:fltVal val="0"/>
                                          </p:val>
                                        </p:tav>
                                      </p:tavLst>
                                    </p:anim>
                                    <p:animEffect transition="in" filter="fade">
                                      <p:cBhvr>
                                        <p:cTn id="105" dur="1000"/>
                                        <p:tgtEl>
                                          <p:spTgt spid="21"/>
                                        </p:tgtEl>
                                      </p:cBhvr>
                                    </p:animEffect>
                                  </p:childTnLst>
                                </p:cTn>
                              </p:par>
                            </p:childTnLst>
                          </p:cTn>
                        </p:par>
                      </p:childTnLst>
                    </p:cTn>
                  </p:par>
                  <p:par>
                    <p:cTn id="106" fill="hold">
                      <p:stCondLst>
                        <p:cond delay="indefinite"/>
                      </p:stCondLst>
                      <p:childTnLst>
                        <p:par>
                          <p:cTn id="107" fill="hold">
                            <p:stCondLst>
                              <p:cond delay="0"/>
                            </p:stCondLst>
                            <p:childTnLst>
                              <p:par>
                                <p:cTn id="108" presetID="21" presetClass="entr" presetSubtype="1" fill="hold" grpId="0" nodeType="click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wheel(1)">
                                      <p:cBhvr>
                                        <p:cTn id="110" dur="2000"/>
                                        <p:tgtEl>
                                          <p:spTgt spid="48"/>
                                        </p:tgtEl>
                                      </p:cBhvr>
                                    </p:animEffect>
                                  </p:childTnLst>
                                </p:cTn>
                              </p:par>
                            </p:childTnLst>
                          </p:cTn>
                        </p:par>
                      </p:childTnLst>
                    </p:cTn>
                  </p:par>
                  <p:par>
                    <p:cTn id="111" fill="hold">
                      <p:stCondLst>
                        <p:cond delay="indefinite"/>
                      </p:stCondLst>
                      <p:childTnLst>
                        <p:par>
                          <p:cTn id="112" fill="hold">
                            <p:stCondLst>
                              <p:cond delay="0"/>
                            </p:stCondLst>
                            <p:childTnLst>
                              <p:par>
                                <p:cTn id="113" presetID="21" presetClass="entr" presetSubtype="1" fill="hold" grpId="0" nodeType="clickEffect">
                                  <p:stCondLst>
                                    <p:cond delay="0"/>
                                  </p:stCondLst>
                                  <p:childTnLst>
                                    <p:set>
                                      <p:cBhvr>
                                        <p:cTn id="114" dur="1" fill="hold">
                                          <p:stCondLst>
                                            <p:cond delay="0"/>
                                          </p:stCondLst>
                                        </p:cTn>
                                        <p:tgtEl>
                                          <p:spTgt spid="38"/>
                                        </p:tgtEl>
                                        <p:attrNameLst>
                                          <p:attrName>style.visibility</p:attrName>
                                        </p:attrNameLst>
                                      </p:cBhvr>
                                      <p:to>
                                        <p:strVal val="visible"/>
                                      </p:to>
                                    </p:set>
                                    <p:animEffect transition="in" filter="wheel(1)">
                                      <p:cBhvr>
                                        <p:cTn id="115" dur="2000"/>
                                        <p:tgtEl>
                                          <p:spTgt spid="38"/>
                                        </p:tgtEl>
                                      </p:cBhvr>
                                    </p:animEffect>
                                  </p:childTnLst>
                                </p:cTn>
                              </p:par>
                            </p:childTnLst>
                          </p:cTn>
                        </p:par>
                      </p:childTnLst>
                    </p:cTn>
                  </p:par>
                  <p:par>
                    <p:cTn id="116" fill="hold">
                      <p:stCondLst>
                        <p:cond delay="indefinite"/>
                      </p:stCondLst>
                      <p:childTnLst>
                        <p:par>
                          <p:cTn id="117" fill="hold">
                            <p:stCondLst>
                              <p:cond delay="0"/>
                            </p:stCondLst>
                            <p:childTnLst>
                              <p:par>
                                <p:cTn id="118" presetID="21" presetClass="entr" presetSubtype="1" fill="hold" grpId="0" nodeType="clickEffect">
                                  <p:stCondLst>
                                    <p:cond delay="0"/>
                                  </p:stCondLst>
                                  <p:childTnLst>
                                    <p:set>
                                      <p:cBhvr>
                                        <p:cTn id="119" dur="1" fill="hold">
                                          <p:stCondLst>
                                            <p:cond delay="0"/>
                                          </p:stCondLst>
                                        </p:cTn>
                                        <p:tgtEl>
                                          <p:spTgt spid="39"/>
                                        </p:tgtEl>
                                        <p:attrNameLst>
                                          <p:attrName>style.visibility</p:attrName>
                                        </p:attrNameLst>
                                      </p:cBhvr>
                                      <p:to>
                                        <p:strVal val="visible"/>
                                      </p:to>
                                    </p:set>
                                    <p:animEffect transition="in" filter="wheel(1)">
                                      <p:cBhvr>
                                        <p:cTn id="120" dur="2000"/>
                                        <p:tgtEl>
                                          <p:spTgt spid="39"/>
                                        </p:tgtEl>
                                      </p:cBhvr>
                                    </p:animEffect>
                                  </p:childTnLst>
                                </p:cTn>
                              </p:par>
                            </p:childTnLst>
                          </p:cTn>
                        </p:par>
                      </p:childTnLst>
                    </p:cTn>
                  </p:par>
                  <p:par>
                    <p:cTn id="121" fill="hold">
                      <p:stCondLst>
                        <p:cond delay="indefinite"/>
                      </p:stCondLst>
                      <p:childTnLst>
                        <p:par>
                          <p:cTn id="122" fill="hold">
                            <p:stCondLst>
                              <p:cond delay="0"/>
                            </p:stCondLst>
                            <p:childTnLst>
                              <p:par>
                                <p:cTn id="123" presetID="41" presetClass="entr" presetSubtype="0" fill="hold" grpId="0" nodeType="clickEffect">
                                  <p:stCondLst>
                                    <p:cond delay="0"/>
                                  </p:stCondLst>
                                  <p:iterate type="lt">
                                    <p:tmPct val="10000"/>
                                  </p:iterate>
                                  <p:childTnLst>
                                    <p:set>
                                      <p:cBhvr>
                                        <p:cTn id="124" dur="1" fill="hold">
                                          <p:stCondLst>
                                            <p:cond delay="0"/>
                                          </p:stCondLst>
                                        </p:cTn>
                                        <p:tgtEl>
                                          <p:spTgt spid="34"/>
                                        </p:tgtEl>
                                        <p:attrNameLst>
                                          <p:attrName>style.visibility</p:attrName>
                                        </p:attrNameLst>
                                      </p:cBhvr>
                                      <p:to>
                                        <p:strVal val="visible"/>
                                      </p:to>
                                    </p:set>
                                    <p:anim calcmode="lin" valueType="num">
                                      <p:cBhvr>
                                        <p:cTn id="125" dur="500" fill="hold"/>
                                        <p:tgtEl>
                                          <p:spTgt spid="34"/>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34"/>
                                        </p:tgtEl>
                                        <p:attrNameLst>
                                          <p:attrName>ppt_y</p:attrName>
                                        </p:attrNameLst>
                                      </p:cBhvr>
                                      <p:tavLst>
                                        <p:tav tm="0">
                                          <p:val>
                                            <p:strVal val="#ppt_y"/>
                                          </p:val>
                                        </p:tav>
                                        <p:tav tm="100000">
                                          <p:val>
                                            <p:strVal val="#ppt_y"/>
                                          </p:val>
                                        </p:tav>
                                      </p:tavLst>
                                    </p:anim>
                                    <p:anim calcmode="lin" valueType="num">
                                      <p:cBhvr>
                                        <p:cTn id="127" dur="500" fill="hold"/>
                                        <p:tgtEl>
                                          <p:spTgt spid="34"/>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34"/>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34"/>
                                        </p:tgtEl>
                                      </p:cBhvr>
                                    </p:animEffect>
                                  </p:childTnLst>
                                </p:cTn>
                              </p:par>
                            </p:childTnLst>
                          </p:cTn>
                        </p:par>
                      </p:childTnLst>
                    </p:cTn>
                  </p:par>
                  <p:par>
                    <p:cTn id="130" fill="hold">
                      <p:stCondLst>
                        <p:cond delay="indefinite"/>
                      </p:stCondLst>
                      <p:childTnLst>
                        <p:par>
                          <p:cTn id="131" fill="hold">
                            <p:stCondLst>
                              <p:cond delay="0"/>
                            </p:stCondLst>
                            <p:childTnLst>
                              <p:par>
                                <p:cTn id="132" presetID="41" presetClass="entr" presetSubtype="0" fill="hold" grpId="0" nodeType="clickEffect">
                                  <p:stCondLst>
                                    <p:cond delay="0"/>
                                  </p:stCondLst>
                                  <p:iterate type="lt">
                                    <p:tmPct val="10000"/>
                                  </p:iterate>
                                  <p:childTnLst>
                                    <p:set>
                                      <p:cBhvr>
                                        <p:cTn id="133" dur="1" fill="hold">
                                          <p:stCondLst>
                                            <p:cond delay="0"/>
                                          </p:stCondLst>
                                        </p:cTn>
                                        <p:tgtEl>
                                          <p:spTgt spid="23"/>
                                        </p:tgtEl>
                                        <p:attrNameLst>
                                          <p:attrName>style.visibility</p:attrName>
                                        </p:attrNameLst>
                                      </p:cBhvr>
                                      <p:to>
                                        <p:strVal val="visible"/>
                                      </p:to>
                                    </p:set>
                                    <p:anim calcmode="lin" valueType="num">
                                      <p:cBhvr>
                                        <p:cTn id="13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35" dur="500" fill="hold"/>
                                        <p:tgtEl>
                                          <p:spTgt spid="23"/>
                                        </p:tgtEl>
                                        <p:attrNameLst>
                                          <p:attrName>ppt_y</p:attrName>
                                        </p:attrNameLst>
                                      </p:cBhvr>
                                      <p:tavLst>
                                        <p:tav tm="0">
                                          <p:val>
                                            <p:strVal val="#ppt_y"/>
                                          </p:val>
                                        </p:tav>
                                        <p:tav tm="100000">
                                          <p:val>
                                            <p:strVal val="#ppt_y"/>
                                          </p:val>
                                        </p:tav>
                                      </p:tavLst>
                                    </p:anim>
                                    <p:anim calcmode="lin" valueType="num">
                                      <p:cBhvr>
                                        <p:cTn id="13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3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38" dur="500" tmFilter="0,0; .5, 1; 1, 1"/>
                                        <p:tgtEl>
                                          <p:spTgt spid="23"/>
                                        </p:tgtEl>
                                      </p:cBhvr>
                                    </p:animEffect>
                                  </p:childTnLst>
                                </p:cTn>
                              </p:par>
                            </p:childTnLst>
                          </p:cTn>
                        </p:par>
                      </p:childTnLst>
                    </p:cTn>
                  </p:par>
                  <p:par>
                    <p:cTn id="139" fill="hold">
                      <p:stCondLst>
                        <p:cond delay="indefinite"/>
                      </p:stCondLst>
                      <p:childTnLst>
                        <p:par>
                          <p:cTn id="140" fill="hold">
                            <p:stCondLst>
                              <p:cond delay="0"/>
                            </p:stCondLst>
                            <p:childTnLst>
                              <p:par>
                                <p:cTn id="141" presetID="41" presetClass="entr" presetSubtype="0" fill="hold" grpId="0" nodeType="clickEffect">
                                  <p:stCondLst>
                                    <p:cond delay="0"/>
                                  </p:stCondLst>
                                  <p:iterate type="lt">
                                    <p:tmPct val="10000"/>
                                  </p:iterate>
                                  <p:childTnLst>
                                    <p:set>
                                      <p:cBhvr>
                                        <p:cTn id="142" dur="1" fill="hold">
                                          <p:stCondLst>
                                            <p:cond delay="0"/>
                                          </p:stCondLst>
                                        </p:cTn>
                                        <p:tgtEl>
                                          <p:spTgt spid="41"/>
                                        </p:tgtEl>
                                        <p:attrNameLst>
                                          <p:attrName>style.visibility</p:attrName>
                                        </p:attrNameLst>
                                      </p:cBhvr>
                                      <p:to>
                                        <p:strVal val="visible"/>
                                      </p:to>
                                    </p:set>
                                    <p:anim calcmode="lin" valueType="num">
                                      <p:cBhvr>
                                        <p:cTn id="14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144" dur="500" fill="hold"/>
                                        <p:tgtEl>
                                          <p:spTgt spid="41"/>
                                        </p:tgtEl>
                                        <p:attrNameLst>
                                          <p:attrName>ppt_y</p:attrName>
                                        </p:attrNameLst>
                                      </p:cBhvr>
                                      <p:tavLst>
                                        <p:tav tm="0">
                                          <p:val>
                                            <p:strVal val="#ppt_y"/>
                                          </p:val>
                                        </p:tav>
                                        <p:tav tm="100000">
                                          <p:val>
                                            <p:strVal val="#ppt_y"/>
                                          </p:val>
                                        </p:tav>
                                      </p:tavLst>
                                    </p:anim>
                                    <p:anim calcmode="lin" valueType="num">
                                      <p:cBhvr>
                                        <p:cTn id="14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46"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500" tmFilter="0,0; .5, 1; 1, 1"/>
                                        <p:tgtEl>
                                          <p:spTgt spid="41"/>
                                        </p:tgtEl>
                                      </p:cBhvr>
                                    </p:animEffect>
                                  </p:childTnLst>
                                </p:cTn>
                              </p:par>
                            </p:childTnLst>
                          </p:cTn>
                        </p:par>
                      </p:childTnLst>
                    </p:cTn>
                  </p:par>
                  <p:par>
                    <p:cTn id="148" fill="hold">
                      <p:stCondLst>
                        <p:cond delay="indefinite"/>
                      </p:stCondLst>
                      <p:childTnLst>
                        <p:par>
                          <p:cTn id="149" fill="hold">
                            <p:stCondLst>
                              <p:cond delay="0"/>
                            </p:stCondLst>
                            <p:childTnLst>
                              <p:par>
                                <p:cTn id="150" presetID="41" presetClass="entr" presetSubtype="0" fill="hold" grpId="0" nodeType="clickEffect">
                                  <p:stCondLst>
                                    <p:cond delay="0"/>
                                  </p:stCondLst>
                                  <p:iterate type="lt">
                                    <p:tmPct val="10000"/>
                                  </p:iterate>
                                  <p:childTnLst>
                                    <p:set>
                                      <p:cBhvr>
                                        <p:cTn id="151" dur="1" fill="hold">
                                          <p:stCondLst>
                                            <p:cond delay="0"/>
                                          </p:stCondLst>
                                        </p:cTn>
                                        <p:tgtEl>
                                          <p:spTgt spid="27"/>
                                        </p:tgtEl>
                                        <p:attrNameLst>
                                          <p:attrName>style.visibility</p:attrName>
                                        </p:attrNameLst>
                                      </p:cBhvr>
                                      <p:to>
                                        <p:strVal val="visible"/>
                                      </p:to>
                                    </p:set>
                                    <p:anim calcmode="lin" valueType="num">
                                      <p:cBhvr>
                                        <p:cTn id="152"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53" dur="500" fill="hold"/>
                                        <p:tgtEl>
                                          <p:spTgt spid="27"/>
                                        </p:tgtEl>
                                        <p:attrNameLst>
                                          <p:attrName>ppt_y</p:attrName>
                                        </p:attrNameLst>
                                      </p:cBhvr>
                                      <p:tavLst>
                                        <p:tav tm="0">
                                          <p:val>
                                            <p:strVal val="#ppt_y"/>
                                          </p:val>
                                        </p:tav>
                                        <p:tav tm="100000">
                                          <p:val>
                                            <p:strVal val="#ppt_y"/>
                                          </p:val>
                                        </p:tav>
                                      </p:tavLst>
                                    </p:anim>
                                    <p:anim calcmode="lin" valueType="num">
                                      <p:cBhvr>
                                        <p:cTn id="154"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55"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156" dur="500" tmFilter="0,0; .5, 1; 1, 1"/>
                                        <p:tgtEl>
                                          <p:spTgt spid="27"/>
                                        </p:tgtEl>
                                      </p:cBhvr>
                                    </p:animEffect>
                                  </p:childTnLst>
                                </p:cTn>
                              </p:par>
                            </p:childTnLst>
                          </p:cTn>
                        </p:par>
                      </p:childTnLst>
                    </p:cTn>
                  </p:par>
                  <p:par>
                    <p:cTn id="157" fill="hold">
                      <p:stCondLst>
                        <p:cond delay="indefinite"/>
                      </p:stCondLst>
                      <p:childTnLst>
                        <p:par>
                          <p:cTn id="158" fill="hold">
                            <p:stCondLst>
                              <p:cond delay="0"/>
                            </p:stCondLst>
                            <p:childTnLst>
                              <p:par>
                                <p:cTn id="159" presetID="41" presetClass="entr" presetSubtype="0" fill="hold" grpId="0" nodeType="clickEffect">
                                  <p:stCondLst>
                                    <p:cond delay="0"/>
                                  </p:stCondLst>
                                  <p:iterate type="lt">
                                    <p:tmPct val="10000"/>
                                  </p:iterate>
                                  <p:childTnLst>
                                    <p:set>
                                      <p:cBhvr>
                                        <p:cTn id="160" dur="1" fill="hold">
                                          <p:stCondLst>
                                            <p:cond delay="0"/>
                                          </p:stCondLst>
                                        </p:cTn>
                                        <p:tgtEl>
                                          <p:spTgt spid="35"/>
                                        </p:tgtEl>
                                        <p:attrNameLst>
                                          <p:attrName>style.visibility</p:attrName>
                                        </p:attrNameLst>
                                      </p:cBhvr>
                                      <p:to>
                                        <p:strVal val="visible"/>
                                      </p:to>
                                    </p:set>
                                    <p:anim calcmode="lin" valueType="num">
                                      <p:cBhvr>
                                        <p:cTn id="16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62" dur="500" fill="hold"/>
                                        <p:tgtEl>
                                          <p:spTgt spid="35"/>
                                        </p:tgtEl>
                                        <p:attrNameLst>
                                          <p:attrName>ppt_y</p:attrName>
                                        </p:attrNameLst>
                                      </p:cBhvr>
                                      <p:tavLst>
                                        <p:tav tm="0">
                                          <p:val>
                                            <p:strVal val="#ppt_y"/>
                                          </p:val>
                                        </p:tav>
                                        <p:tav tm="100000">
                                          <p:val>
                                            <p:strVal val="#ppt_y"/>
                                          </p:val>
                                        </p:tav>
                                      </p:tavLst>
                                    </p:anim>
                                    <p:anim calcmode="lin" valueType="num">
                                      <p:cBhvr>
                                        <p:cTn id="16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6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65" dur="500" tmFilter="0,0; .5, 1; 1, 1"/>
                                        <p:tgtEl>
                                          <p:spTgt spid="35"/>
                                        </p:tgtEl>
                                      </p:cBhvr>
                                    </p:animEffect>
                                  </p:childTnLst>
                                </p:cTn>
                              </p:par>
                            </p:childTnLst>
                          </p:cTn>
                        </p:par>
                      </p:childTnLst>
                    </p:cTn>
                  </p:par>
                  <p:par>
                    <p:cTn id="166" fill="hold">
                      <p:stCondLst>
                        <p:cond delay="indefinite"/>
                      </p:stCondLst>
                      <p:childTnLst>
                        <p:par>
                          <p:cTn id="167" fill="hold">
                            <p:stCondLst>
                              <p:cond delay="0"/>
                            </p:stCondLst>
                            <p:childTnLst>
                              <p:par>
                                <p:cTn id="168" presetID="41" presetClass="entr" presetSubtype="0" fill="hold" grpId="0" nodeType="clickEffect">
                                  <p:stCondLst>
                                    <p:cond delay="0"/>
                                  </p:stCondLst>
                                  <p:iterate type="lt">
                                    <p:tmPct val="10000"/>
                                  </p:iterate>
                                  <p:childTnLst>
                                    <p:set>
                                      <p:cBhvr>
                                        <p:cTn id="169" dur="1" fill="hold">
                                          <p:stCondLst>
                                            <p:cond delay="0"/>
                                          </p:stCondLst>
                                        </p:cTn>
                                        <p:tgtEl>
                                          <p:spTgt spid="36"/>
                                        </p:tgtEl>
                                        <p:attrNameLst>
                                          <p:attrName>style.visibility</p:attrName>
                                        </p:attrNameLst>
                                      </p:cBhvr>
                                      <p:to>
                                        <p:strVal val="visible"/>
                                      </p:to>
                                    </p:set>
                                    <p:anim calcmode="lin" valueType="num">
                                      <p:cBhvr>
                                        <p:cTn id="17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36"/>
                                        </p:tgtEl>
                                        <p:attrNameLst>
                                          <p:attrName>ppt_y</p:attrName>
                                        </p:attrNameLst>
                                      </p:cBhvr>
                                      <p:tavLst>
                                        <p:tav tm="0">
                                          <p:val>
                                            <p:strVal val="#ppt_y"/>
                                          </p:val>
                                        </p:tav>
                                        <p:tav tm="100000">
                                          <p:val>
                                            <p:strVal val="#ppt_y"/>
                                          </p:val>
                                        </p:tav>
                                      </p:tavLst>
                                    </p:anim>
                                    <p:anim calcmode="lin" valueType="num">
                                      <p:cBhvr>
                                        <p:cTn id="17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36"/>
                                        </p:tgtEl>
                                      </p:cBhvr>
                                    </p:animEffect>
                                  </p:childTnLst>
                                </p:cTn>
                              </p:par>
                            </p:childTnLst>
                          </p:cTn>
                        </p:par>
                      </p:childTnLst>
                    </p:cTn>
                  </p:par>
                  <p:par>
                    <p:cTn id="175" fill="hold">
                      <p:stCondLst>
                        <p:cond delay="indefinite"/>
                      </p:stCondLst>
                      <p:childTnLst>
                        <p:par>
                          <p:cTn id="176" fill="hold">
                            <p:stCondLst>
                              <p:cond delay="0"/>
                            </p:stCondLst>
                            <p:childTnLst>
                              <p:par>
                                <p:cTn id="177" presetID="31" presetClass="entr" presetSubtype="0" fill="hold" grpId="0" nodeType="clickEffect">
                                  <p:stCondLst>
                                    <p:cond delay="0"/>
                                  </p:stCondLst>
                                  <p:childTnLst>
                                    <p:set>
                                      <p:cBhvr>
                                        <p:cTn id="178" dur="1" fill="hold">
                                          <p:stCondLst>
                                            <p:cond delay="0"/>
                                          </p:stCondLst>
                                        </p:cTn>
                                        <p:tgtEl>
                                          <p:spTgt spid="31"/>
                                        </p:tgtEl>
                                        <p:attrNameLst>
                                          <p:attrName>style.visibility</p:attrName>
                                        </p:attrNameLst>
                                      </p:cBhvr>
                                      <p:to>
                                        <p:strVal val="visible"/>
                                      </p:to>
                                    </p:set>
                                    <p:anim calcmode="lin" valueType="num">
                                      <p:cBhvr>
                                        <p:cTn id="179" dur="1000" fill="hold"/>
                                        <p:tgtEl>
                                          <p:spTgt spid="31"/>
                                        </p:tgtEl>
                                        <p:attrNameLst>
                                          <p:attrName>ppt_w</p:attrName>
                                        </p:attrNameLst>
                                      </p:cBhvr>
                                      <p:tavLst>
                                        <p:tav tm="0">
                                          <p:val>
                                            <p:fltVal val="0"/>
                                          </p:val>
                                        </p:tav>
                                        <p:tav tm="100000">
                                          <p:val>
                                            <p:strVal val="#ppt_w"/>
                                          </p:val>
                                        </p:tav>
                                      </p:tavLst>
                                    </p:anim>
                                    <p:anim calcmode="lin" valueType="num">
                                      <p:cBhvr>
                                        <p:cTn id="180" dur="1000" fill="hold"/>
                                        <p:tgtEl>
                                          <p:spTgt spid="31"/>
                                        </p:tgtEl>
                                        <p:attrNameLst>
                                          <p:attrName>ppt_h</p:attrName>
                                        </p:attrNameLst>
                                      </p:cBhvr>
                                      <p:tavLst>
                                        <p:tav tm="0">
                                          <p:val>
                                            <p:fltVal val="0"/>
                                          </p:val>
                                        </p:tav>
                                        <p:tav tm="100000">
                                          <p:val>
                                            <p:strVal val="#ppt_h"/>
                                          </p:val>
                                        </p:tav>
                                      </p:tavLst>
                                    </p:anim>
                                    <p:anim calcmode="lin" valueType="num">
                                      <p:cBhvr>
                                        <p:cTn id="181" dur="1000" fill="hold"/>
                                        <p:tgtEl>
                                          <p:spTgt spid="31"/>
                                        </p:tgtEl>
                                        <p:attrNameLst>
                                          <p:attrName>style.rotation</p:attrName>
                                        </p:attrNameLst>
                                      </p:cBhvr>
                                      <p:tavLst>
                                        <p:tav tm="0">
                                          <p:val>
                                            <p:fltVal val="90"/>
                                          </p:val>
                                        </p:tav>
                                        <p:tav tm="100000">
                                          <p:val>
                                            <p:fltVal val="0"/>
                                          </p:val>
                                        </p:tav>
                                      </p:tavLst>
                                    </p:anim>
                                    <p:animEffect transition="in" filter="fade">
                                      <p:cBhvr>
                                        <p:cTn id="182" dur="1000"/>
                                        <p:tgtEl>
                                          <p:spTgt spid="31"/>
                                        </p:tgtEl>
                                      </p:cBhvr>
                                    </p:animEffect>
                                  </p:childTnLst>
                                </p:cTn>
                              </p:par>
                            </p:childTnLst>
                          </p:cTn>
                        </p:par>
                      </p:childTnLst>
                    </p:cTn>
                  </p:par>
                  <p:par>
                    <p:cTn id="183" fill="hold">
                      <p:stCondLst>
                        <p:cond delay="indefinite"/>
                      </p:stCondLst>
                      <p:childTnLst>
                        <p:par>
                          <p:cTn id="184" fill="hold">
                            <p:stCondLst>
                              <p:cond delay="0"/>
                            </p:stCondLst>
                            <p:childTnLst>
                              <p:par>
                                <p:cTn id="185" presetID="21" presetClass="entr" presetSubtype="1" fill="hold" grpId="0" nodeType="clickEffect">
                                  <p:stCondLst>
                                    <p:cond delay="0"/>
                                  </p:stCondLst>
                                  <p:childTnLst>
                                    <p:set>
                                      <p:cBhvr>
                                        <p:cTn id="186" dur="1" fill="hold">
                                          <p:stCondLst>
                                            <p:cond delay="0"/>
                                          </p:stCondLst>
                                        </p:cTn>
                                        <p:tgtEl>
                                          <p:spTgt spid="47"/>
                                        </p:tgtEl>
                                        <p:attrNameLst>
                                          <p:attrName>style.visibility</p:attrName>
                                        </p:attrNameLst>
                                      </p:cBhvr>
                                      <p:to>
                                        <p:strVal val="visible"/>
                                      </p:to>
                                    </p:set>
                                    <p:animEffect transition="in" filter="wheel(1)">
                                      <p:cBhvr>
                                        <p:cTn id="187" dur="2000"/>
                                        <p:tgtEl>
                                          <p:spTgt spid="47"/>
                                        </p:tgtEl>
                                      </p:cBhvr>
                                    </p:animEffect>
                                  </p:childTnLst>
                                </p:cTn>
                              </p:par>
                            </p:childTnLst>
                          </p:cTn>
                        </p:par>
                      </p:childTnLst>
                    </p:cTn>
                  </p:par>
                  <p:par>
                    <p:cTn id="188" fill="hold">
                      <p:stCondLst>
                        <p:cond delay="indefinite"/>
                      </p:stCondLst>
                      <p:childTnLst>
                        <p:par>
                          <p:cTn id="189" fill="hold">
                            <p:stCondLst>
                              <p:cond delay="0"/>
                            </p:stCondLst>
                            <p:childTnLst>
                              <p:par>
                                <p:cTn id="190" presetID="21" presetClass="entr" presetSubtype="1" fill="hold" grpId="0" nodeType="clickEffect">
                                  <p:stCondLst>
                                    <p:cond delay="0"/>
                                  </p:stCondLst>
                                  <p:childTnLst>
                                    <p:set>
                                      <p:cBhvr>
                                        <p:cTn id="191" dur="1" fill="hold">
                                          <p:stCondLst>
                                            <p:cond delay="0"/>
                                          </p:stCondLst>
                                        </p:cTn>
                                        <p:tgtEl>
                                          <p:spTgt spid="44"/>
                                        </p:tgtEl>
                                        <p:attrNameLst>
                                          <p:attrName>style.visibility</p:attrName>
                                        </p:attrNameLst>
                                      </p:cBhvr>
                                      <p:to>
                                        <p:strVal val="visible"/>
                                      </p:to>
                                    </p:set>
                                    <p:animEffect transition="in" filter="wheel(1)">
                                      <p:cBhvr>
                                        <p:cTn id="192" dur="2000"/>
                                        <p:tgtEl>
                                          <p:spTgt spid="44"/>
                                        </p:tgtEl>
                                      </p:cBhvr>
                                    </p:animEffect>
                                  </p:childTnLst>
                                </p:cTn>
                              </p:par>
                            </p:childTnLst>
                          </p:cTn>
                        </p:par>
                      </p:childTnLst>
                    </p:cTn>
                  </p:par>
                  <p:par>
                    <p:cTn id="193" fill="hold">
                      <p:stCondLst>
                        <p:cond delay="indefinite"/>
                      </p:stCondLst>
                      <p:childTnLst>
                        <p:par>
                          <p:cTn id="194" fill="hold">
                            <p:stCondLst>
                              <p:cond delay="0"/>
                            </p:stCondLst>
                            <p:childTnLst>
                              <p:par>
                                <p:cTn id="195" presetID="21" presetClass="entr" presetSubtype="1" fill="hold" grpId="0" nodeType="clickEffect">
                                  <p:stCondLst>
                                    <p:cond delay="0"/>
                                  </p:stCondLst>
                                  <p:childTnLst>
                                    <p:set>
                                      <p:cBhvr>
                                        <p:cTn id="196" dur="1" fill="hold">
                                          <p:stCondLst>
                                            <p:cond delay="0"/>
                                          </p:stCondLst>
                                        </p:cTn>
                                        <p:tgtEl>
                                          <p:spTgt spid="46"/>
                                        </p:tgtEl>
                                        <p:attrNameLst>
                                          <p:attrName>style.visibility</p:attrName>
                                        </p:attrNameLst>
                                      </p:cBhvr>
                                      <p:to>
                                        <p:strVal val="visible"/>
                                      </p:to>
                                    </p:set>
                                    <p:animEffect transition="in" filter="wheel(1)">
                                      <p:cBhvr>
                                        <p:cTn id="197" dur="2000"/>
                                        <p:tgtEl>
                                          <p:spTgt spid="46"/>
                                        </p:tgtEl>
                                      </p:cBhvr>
                                    </p:animEffect>
                                  </p:childTnLst>
                                </p:cTn>
                              </p:par>
                            </p:childTnLst>
                          </p:cTn>
                        </p:par>
                      </p:childTnLst>
                    </p:cTn>
                  </p:par>
                  <p:par>
                    <p:cTn id="198" fill="hold">
                      <p:stCondLst>
                        <p:cond delay="indefinite"/>
                      </p:stCondLst>
                      <p:childTnLst>
                        <p:par>
                          <p:cTn id="199" fill="hold">
                            <p:stCondLst>
                              <p:cond delay="0"/>
                            </p:stCondLst>
                            <p:childTnLst>
                              <p:par>
                                <p:cTn id="200" presetID="41" presetClass="entr" presetSubtype="0" fill="hold" grpId="0" nodeType="clickEffect">
                                  <p:stCondLst>
                                    <p:cond delay="0"/>
                                  </p:stCondLst>
                                  <p:iterate type="lt">
                                    <p:tmPct val="10000"/>
                                  </p:iterate>
                                  <p:childTnLst>
                                    <p:set>
                                      <p:cBhvr>
                                        <p:cTn id="201" dur="1" fill="hold">
                                          <p:stCondLst>
                                            <p:cond delay="0"/>
                                          </p:stCondLst>
                                        </p:cTn>
                                        <p:tgtEl>
                                          <p:spTgt spid="32"/>
                                        </p:tgtEl>
                                        <p:attrNameLst>
                                          <p:attrName>style.visibility</p:attrName>
                                        </p:attrNameLst>
                                      </p:cBhvr>
                                      <p:to>
                                        <p:strVal val="visible"/>
                                      </p:to>
                                    </p:set>
                                    <p:anim calcmode="lin" valueType="num">
                                      <p:cBhvr>
                                        <p:cTn id="202"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03" dur="500" fill="hold"/>
                                        <p:tgtEl>
                                          <p:spTgt spid="32"/>
                                        </p:tgtEl>
                                        <p:attrNameLst>
                                          <p:attrName>ppt_y</p:attrName>
                                        </p:attrNameLst>
                                      </p:cBhvr>
                                      <p:tavLst>
                                        <p:tav tm="0">
                                          <p:val>
                                            <p:strVal val="#ppt_y"/>
                                          </p:val>
                                        </p:tav>
                                        <p:tav tm="100000">
                                          <p:val>
                                            <p:strVal val="#ppt_y"/>
                                          </p:val>
                                        </p:tav>
                                      </p:tavLst>
                                    </p:anim>
                                    <p:anim calcmode="lin" valueType="num">
                                      <p:cBhvr>
                                        <p:cTn id="204"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05"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06" dur="500" tmFilter="0,0; .5, 1; 1, 1"/>
                                        <p:tgtEl>
                                          <p:spTgt spid="32"/>
                                        </p:tgtEl>
                                      </p:cBhvr>
                                    </p:animEffect>
                                  </p:childTnLst>
                                </p:cTn>
                              </p:par>
                            </p:childTnLst>
                          </p:cTn>
                        </p:par>
                      </p:childTnLst>
                    </p:cTn>
                  </p:par>
                  <p:par>
                    <p:cTn id="207" fill="hold">
                      <p:stCondLst>
                        <p:cond delay="indefinite"/>
                      </p:stCondLst>
                      <p:childTnLst>
                        <p:par>
                          <p:cTn id="208" fill="hold">
                            <p:stCondLst>
                              <p:cond delay="0"/>
                            </p:stCondLst>
                            <p:childTnLst>
                              <p:par>
                                <p:cTn id="209" presetID="41" presetClass="entr" presetSubtype="0" fill="hold" grpId="0" nodeType="clickEffect">
                                  <p:stCondLst>
                                    <p:cond delay="0"/>
                                  </p:stCondLst>
                                  <p:iterate type="lt">
                                    <p:tmPct val="10000"/>
                                  </p:iterate>
                                  <p:childTnLst>
                                    <p:set>
                                      <p:cBhvr>
                                        <p:cTn id="210" dur="1" fill="hold">
                                          <p:stCondLst>
                                            <p:cond delay="0"/>
                                          </p:stCondLst>
                                        </p:cTn>
                                        <p:tgtEl>
                                          <p:spTgt spid="40"/>
                                        </p:tgtEl>
                                        <p:attrNameLst>
                                          <p:attrName>style.visibility</p:attrName>
                                        </p:attrNameLst>
                                      </p:cBhvr>
                                      <p:to>
                                        <p:strVal val="visible"/>
                                      </p:to>
                                    </p:set>
                                    <p:anim calcmode="lin" valueType="num">
                                      <p:cBhvr>
                                        <p:cTn id="211"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40"/>
                                        </p:tgtEl>
                                        <p:attrNameLst>
                                          <p:attrName>ppt_y</p:attrName>
                                        </p:attrNameLst>
                                      </p:cBhvr>
                                      <p:tavLst>
                                        <p:tav tm="0">
                                          <p:val>
                                            <p:strVal val="#ppt_y"/>
                                          </p:val>
                                        </p:tav>
                                        <p:tav tm="100000">
                                          <p:val>
                                            <p:strVal val="#ppt_y"/>
                                          </p:val>
                                        </p:tav>
                                      </p:tavLst>
                                    </p:anim>
                                    <p:anim calcmode="lin" valueType="num">
                                      <p:cBhvr>
                                        <p:cTn id="213"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0" grpId="0" animBg="1"/>
      <p:bldP spid="11" grpId="0" animBg="1"/>
      <p:bldP spid="12" grpId="0" animBg="1"/>
      <p:bldP spid="13" grpId="0" animBg="1"/>
      <p:bldP spid="14" grpId="0" animBg="1"/>
      <p:bldP spid="15" grpId="0" animBg="1"/>
      <p:bldP spid="16" grpId="0" animBg="1"/>
      <p:bldP spid="17" grpId="0" animBg="1"/>
      <p:bldP spid="21" grpId="0"/>
      <p:bldP spid="23" grpId="0" animBg="1"/>
      <p:bldP spid="27" grpId="0" animBg="1"/>
      <p:bldP spid="31" grpId="0"/>
      <p:bldP spid="32" grpId="0" animBg="1"/>
      <p:bldP spid="34" grpId="0" animBg="1"/>
      <p:bldP spid="35" grpId="0" animBg="1"/>
      <p:bldP spid="36" grpId="0" animBg="1"/>
      <p:bldP spid="38" grpId="0" animBg="1"/>
      <p:bldP spid="39" grpId="0" animBg="1"/>
      <p:bldP spid="40" grpId="0" animBg="1"/>
      <p:bldP spid="41" grpId="0" animBg="1"/>
      <p:bldP spid="44" grpId="0" animBg="1"/>
      <p:bldP spid="46" grpId="0" animBg="1"/>
      <p:bldP spid="47" grpId="0" animBg="1"/>
      <p:bldP spid="48" grpId="0" animBg="1"/>
      <p:bldP spid="4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8915400" cy="523220"/>
          </a:xfrm>
          <a:prstGeom prst="rect">
            <a:avLst/>
          </a:prstGeom>
        </p:spPr>
        <p:txBody>
          <a:bodyPr wrap="square">
            <a:spAutoFit/>
          </a:bodyPr>
          <a:lstStyle/>
          <a:p>
            <a:r>
              <a:rPr lang="en-US" sz="2800" b="1" i="1"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                                         Example 2-   </a:t>
            </a:r>
          </a:p>
        </p:txBody>
      </p:sp>
      <p:sp>
        <p:nvSpPr>
          <p:cNvPr id="6" name="TextBox 5"/>
          <p:cNvSpPr txBox="1"/>
          <p:nvPr/>
        </p:nvSpPr>
        <p:spPr>
          <a:xfrm>
            <a:off x="1925928" y="1581834"/>
            <a:ext cx="1600200" cy="646331"/>
          </a:xfrm>
          <a:prstGeom prst="rect">
            <a:avLst/>
          </a:prstGeom>
          <a:noFill/>
        </p:spPr>
        <p:txBody>
          <a:bodyPr wrap="square" rtlCol="0">
            <a:spAutoFit/>
          </a:bodyPr>
          <a:lstStyle/>
          <a:p>
            <a:r>
              <a:rPr lang="en-US" b="1" dirty="0" smtClean="0">
                <a:solidFill>
                  <a:srgbClr val="C00000"/>
                </a:solidFill>
                <a:latin typeface="Times New Roman" pitchFamily="18" charset="0"/>
                <a:cs typeface="Times New Roman" pitchFamily="18" charset="0"/>
              </a:rPr>
              <a:t>        CC1 </a:t>
            </a:r>
          </a:p>
          <a:p>
            <a:r>
              <a:rPr lang="en-US" b="1" dirty="0" smtClean="0">
                <a:solidFill>
                  <a:srgbClr val="C00000"/>
                </a:solidFill>
                <a:latin typeface="Times New Roman" pitchFamily="18" charset="0"/>
                <a:cs typeface="Times New Roman" pitchFamily="18" charset="0"/>
              </a:rPr>
              <a:t> Mathematics</a:t>
            </a:r>
            <a:endParaRPr lang="en-US" b="1" dirty="0">
              <a:solidFill>
                <a:srgbClr val="C00000"/>
              </a:solidFill>
              <a:latin typeface="Times New Roman" pitchFamily="18" charset="0"/>
              <a:cs typeface="Times New Roman" pitchFamily="18" charset="0"/>
            </a:endParaRPr>
          </a:p>
        </p:txBody>
      </p:sp>
      <p:sp>
        <p:nvSpPr>
          <p:cNvPr id="9" name="Oval 8"/>
          <p:cNvSpPr/>
          <p:nvPr/>
        </p:nvSpPr>
        <p:spPr>
          <a:xfrm>
            <a:off x="1295400" y="981477"/>
            <a:ext cx="1676400" cy="1143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Mathematical Modelling </a:t>
            </a:r>
            <a:endParaRPr lang="en-US" sz="1200" b="1" dirty="0">
              <a:solidFill>
                <a:srgbClr val="C00000"/>
              </a:solidFill>
              <a:latin typeface="Aharoni" pitchFamily="2" charset="-79"/>
              <a:cs typeface="Aharoni" pitchFamily="2" charset="-79"/>
            </a:endParaRPr>
          </a:p>
        </p:txBody>
      </p:sp>
      <p:sp>
        <p:nvSpPr>
          <p:cNvPr id="10" name="Oval 9"/>
          <p:cNvSpPr/>
          <p:nvPr/>
        </p:nvSpPr>
        <p:spPr>
          <a:xfrm>
            <a:off x="2647950" y="990600"/>
            <a:ext cx="1695450" cy="1143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Mathematical Biology </a:t>
            </a:r>
            <a:endParaRPr lang="en-US" sz="1200" b="1" dirty="0">
              <a:solidFill>
                <a:srgbClr val="C00000"/>
              </a:solidFill>
              <a:latin typeface="Aharoni" pitchFamily="2" charset="-79"/>
              <a:cs typeface="Aharoni" pitchFamily="2" charset="-79"/>
            </a:endParaRPr>
          </a:p>
        </p:txBody>
      </p:sp>
      <p:sp>
        <p:nvSpPr>
          <p:cNvPr id="11" name="Oval 10"/>
          <p:cNvSpPr/>
          <p:nvPr/>
        </p:nvSpPr>
        <p:spPr>
          <a:xfrm>
            <a:off x="1752600" y="1905000"/>
            <a:ext cx="1790700" cy="10668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Cryptography &amp; Fuzzy </a:t>
            </a:r>
            <a:r>
              <a:rPr lang="en-US" sz="1200" b="1" dirty="0" err="1" smtClean="0">
                <a:solidFill>
                  <a:srgbClr val="C00000"/>
                </a:solidFill>
                <a:latin typeface="Aharoni" pitchFamily="2" charset="-79"/>
                <a:cs typeface="Aharoni" pitchFamily="2" charset="-79"/>
              </a:rPr>
              <a:t>Maths</a:t>
            </a:r>
            <a:endParaRPr lang="en-US" sz="1200" b="1" dirty="0">
              <a:solidFill>
                <a:srgbClr val="C00000"/>
              </a:solidFill>
              <a:latin typeface="Aharoni" pitchFamily="2" charset="-79"/>
              <a:cs typeface="Aharoni" pitchFamily="2" charset="-79"/>
            </a:endParaRPr>
          </a:p>
        </p:txBody>
      </p:sp>
      <p:sp>
        <p:nvSpPr>
          <p:cNvPr id="12" name="Rounded Rectangle 11"/>
          <p:cNvSpPr/>
          <p:nvPr/>
        </p:nvSpPr>
        <p:spPr>
          <a:xfrm>
            <a:off x="6248400" y="1143000"/>
            <a:ext cx="1295400" cy="6858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p>
          <a:p>
            <a:pPr algn="ctr"/>
            <a:r>
              <a:rPr lang="en-US" sz="1600" b="1" dirty="0" smtClean="0">
                <a:solidFill>
                  <a:srgbClr val="002060"/>
                </a:solidFill>
                <a:latin typeface="Times New Roman" pitchFamily="18" charset="0"/>
                <a:cs typeface="Times New Roman" pitchFamily="18" charset="0"/>
              </a:rPr>
              <a:t> Chemistry</a:t>
            </a:r>
            <a:endParaRPr lang="en-US" sz="1600" b="1" dirty="0">
              <a:solidFill>
                <a:srgbClr val="002060"/>
              </a:solidFill>
              <a:latin typeface="Times New Roman" pitchFamily="18" charset="0"/>
              <a:cs typeface="Times New Roman" pitchFamily="18" charset="0"/>
            </a:endParaRPr>
          </a:p>
        </p:txBody>
      </p:sp>
      <p:sp>
        <p:nvSpPr>
          <p:cNvPr id="14" name="Rounded Rectangle 13"/>
          <p:cNvSpPr/>
          <p:nvPr/>
        </p:nvSpPr>
        <p:spPr>
          <a:xfrm>
            <a:off x="4419600" y="1143000"/>
            <a:ext cx="1257300" cy="6858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Physics</a:t>
            </a:r>
            <a:endParaRPr lang="en-US" sz="1600" b="1" dirty="0">
              <a:solidFill>
                <a:srgbClr val="002060"/>
              </a:solidFill>
              <a:latin typeface="Times New Roman" pitchFamily="18" charset="0"/>
              <a:cs typeface="Times New Roman" pitchFamily="18" charset="0"/>
            </a:endParaRPr>
          </a:p>
        </p:txBody>
      </p:sp>
      <p:sp>
        <p:nvSpPr>
          <p:cNvPr id="17" name="Rounded Rectangle 16"/>
          <p:cNvSpPr/>
          <p:nvPr/>
        </p:nvSpPr>
        <p:spPr>
          <a:xfrm>
            <a:off x="1828800" y="35052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 CC 1</a:t>
            </a:r>
          </a:p>
          <a:p>
            <a:pPr algn="ctr"/>
            <a:r>
              <a:rPr lang="en-US" sz="1600" b="1" dirty="0" smtClean="0">
                <a:solidFill>
                  <a:srgbClr val="002060"/>
                </a:solidFill>
                <a:latin typeface="Times New Roman" pitchFamily="18" charset="0"/>
                <a:cs typeface="Times New Roman" pitchFamily="18" charset="0"/>
              </a:rPr>
              <a:t>Math.</a:t>
            </a:r>
            <a:endParaRPr lang="en-US" sz="1600" b="1" dirty="0">
              <a:solidFill>
                <a:srgbClr val="002060"/>
              </a:solidFill>
              <a:latin typeface="Times New Roman" pitchFamily="18" charset="0"/>
              <a:cs typeface="Times New Roman" pitchFamily="18" charset="0"/>
            </a:endParaRPr>
          </a:p>
        </p:txBody>
      </p:sp>
      <p:sp>
        <p:nvSpPr>
          <p:cNvPr id="21" name="TextBox 20"/>
          <p:cNvSpPr txBox="1"/>
          <p:nvPr/>
        </p:nvSpPr>
        <p:spPr>
          <a:xfrm>
            <a:off x="4152900" y="3354363"/>
            <a:ext cx="990600" cy="646331"/>
          </a:xfrm>
          <a:prstGeom prst="rect">
            <a:avLst/>
          </a:prstGeom>
          <a:noFill/>
        </p:spPr>
        <p:txBody>
          <a:bodyPr wrap="square" rtlCol="0">
            <a:spAutoFit/>
          </a:bodyPr>
          <a:lstStyle/>
          <a:p>
            <a:r>
              <a:rPr lang="en-US" b="1" dirty="0" smtClean="0">
                <a:solidFill>
                  <a:srgbClr val="C00000"/>
                </a:solidFill>
                <a:latin typeface="Times New Roman" pitchFamily="18" charset="0"/>
                <a:cs typeface="Times New Roman" pitchFamily="18" charset="0"/>
              </a:rPr>
              <a:t>   CC2 </a:t>
            </a:r>
          </a:p>
          <a:p>
            <a:r>
              <a:rPr lang="en-US" b="1" dirty="0" smtClean="0">
                <a:solidFill>
                  <a:srgbClr val="C00000"/>
                </a:solidFill>
                <a:latin typeface="Times New Roman" pitchFamily="18" charset="0"/>
                <a:cs typeface="Times New Roman" pitchFamily="18" charset="0"/>
              </a:rPr>
              <a:t> Physics</a:t>
            </a:r>
            <a:endParaRPr lang="en-US" b="1" dirty="0">
              <a:solidFill>
                <a:srgbClr val="C00000"/>
              </a:solidFill>
              <a:latin typeface="Times New Roman" pitchFamily="18" charset="0"/>
              <a:cs typeface="Times New Roman" pitchFamily="18" charset="0"/>
            </a:endParaRPr>
          </a:p>
        </p:txBody>
      </p:sp>
      <p:sp>
        <p:nvSpPr>
          <p:cNvPr id="31" name="TextBox 30"/>
          <p:cNvSpPr txBox="1"/>
          <p:nvPr/>
        </p:nvSpPr>
        <p:spPr>
          <a:xfrm>
            <a:off x="6238741" y="5013934"/>
            <a:ext cx="1524000" cy="646331"/>
          </a:xfrm>
          <a:prstGeom prst="rect">
            <a:avLst/>
          </a:prstGeom>
          <a:noFill/>
        </p:spPr>
        <p:txBody>
          <a:bodyPr wrap="square" rtlCol="0">
            <a:spAutoFit/>
          </a:bodyPr>
          <a:lstStyle/>
          <a:p>
            <a:r>
              <a:rPr lang="en-US" b="1" dirty="0" smtClean="0">
                <a:solidFill>
                  <a:srgbClr val="C00000"/>
                </a:solidFill>
                <a:latin typeface="Times New Roman" pitchFamily="18" charset="0"/>
                <a:cs typeface="Times New Roman" pitchFamily="18" charset="0"/>
              </a:rPr>
              <a:t>      CC3 </a:t>
            </a:r>
          </a:p>
          <a:p>
            <a:r>
              <a:rPr lang="en-US" b="1" dirty="0" smtClean="0">
                <a:solidFill>
                  <a:srgbClr val="C00000"/>
                </a:solidFill>
                <a:latin typeface="Times New Roman" pitchFamily="18" charset="0"/>
                <a:cs typeface="Times New Roman" pitchFamily="18" charset="0"/>
              </a:rPr>
              <a:t> Chemistry</a:t>
            </a:r>
            <a:endParaRPr lang="en-US" b="1" dirty="0">
              <a:solidFill>
                <a:srgbClr val="C00000"/>
              </a:solidFill>
              <a:latin typeface="Times New Roman" pitchFamily="18" charset="0"/>
              <a:cs typeface="Times New Roman" pitchFamily="18" charset="0"/>
            </a:endParaRPr>
          </a:p>
        </p:txBody>
      </p:sp>
      <p:sp>
        <p:nvSpPr>
          <p:cNvPr id="32" name="Rounded Rectangle 31"/>
          <p:cNvSpPr/>
          <p:nvPr/>
        </p:nvSpPr>
        <p:spPr>
          <a:xfrm>
            <a:off x="7696200" y="5943600"/>
            <a:ext cx="6858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SBC</a:t>
            </a:r>
            <a:endParaRPr lang="en-US" sz="1600" b="1" dirty="0">
              <a:solidFill>
                <a:srgbClr val="002060"/>
              </a:solidFill>
              <a:latin typeface="Times New Roman" pitchFamily="18" charset="0"/>
              <a:cs typeface="Times New Roman" pitchFamily="18" charset="0"/>
            </a:endParaRPr>
          </a:p>
        </p:txBody>
      </p:sp>
      <p:sp>
        <p:nvSpPr>
          <p:cNvPr id="33" name="Rounded Rectangle 32"/>
          <p:cNvSpPr/>
          <p:nvPr/>
        </p:nvSpPr>
        <p:spPr>
          <a:xfrm>
            <a:off x="8403465" y="5943600"/>
            <a:ext cx="740535"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35" name="Right Arrow 34"/>
          <p:cNvSpPr/>
          <p:nvPr/>
        </p:nvSpPr>
        <p:spPr>
          <a:xfrm>
            <a:off x="76200" y="1298243"/>
            <a:ext cx="1295400" cy="990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36" name="Right Arrow 35"/>
          <p:cNvSpPr/>
          <p:nvPr/>
        </p:nvSpPr>
        <p:spPr>
          <a:xfrm>
            <a:off x="76200" y="3276600"/>
            <a:ext cx="1295400" cy="841043"/>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37" name="Right Arrow 36"/>
          <p:cNvSpPr/>
          <p:nvPr/>
        </p:nvSpPr>
        <p:spPr>
          <a:xfrm>
            <a:off x="76200" y="5410200"/>
            <a:ext cx="1295400" cy="917243"/>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38" name="Rounded Rectangle 37"/>
          <p:cNvSpPr/>
          <p:nvPr/>
        </p:nvSpPr>
        <p:spPr>
          <a:xfrm>
            <a:off x="4343400" y="5562600"/>
            <a:ext cx="1257300" cy="6858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Physics</a:t>
            </a:r>
            <a:endParaRPr lang="en-US" sz="1600" b="1" dirty="0">
              <a:solidFill>
                <a:srgbClr val="002060"/>
              </a:solidFill>
              <a:latin typeface="Times New Roman" pitchFamily="18" charset="0"/>
              <a:cs typeface="Times New Roman" pitchFamily="18" charset="0"/>
            </a:endParaRPr>
          </a:p>
        </p:txBody>
      </p:sp>
      <p:sp>
        <p:nvSpPr>
          <p:cNvPr id="39" name="Rounded Rectangle 38"/>
          <p:cNvSpPr/>
          <p:nvPr/>
        </p:nvSpPr>
        <p:spPr>
          <a:xfrm>
            <a:off x="1828800" y="56388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 CC 1</a:t>
            </a:r>
          </a:p>
          <a:p>
            <a:pPr algn="ctr"/>
            <a:r>
              <a:rPr lang="en-US" sz="1600" b="1" dirty="0" smtClean="0">
                <a:solidFill>
                  <a:srgbClr val="002060"/>
                </a:solidFill>
                <a:latin typeface="Times New Roman" pitchFamily="18" charset="0"/>
                <a:cs typeface="Times New Roman" pitchFamily="18" charset="0"/>
              </a:rPr>
              <a:t>Math.</a:t>
            </a:r>
            <a:endParaRPr lang="en-US" sz="1600" b="1" dirty="0">
              <a:solidFill>
                <a:srgbClr val="002060"/>
              </a:solidFill>
              <a:latin typeface="Times New Roman" pitchFamily="18" charset="0"/>
              <a:cs typeface="Times New Roman" pitchFamily="18" charset="0"/>
            </a:endParaRPr>
          </a:p>
        </p:txBody>
      </p:sp>
      <p:sp>
        <p:nvSpPr>
          <p:cNvPr id="40" name="Rounded Rectangle 39"/>
          <p:cNvSpPr/>
          <p:nvPr/>
        </p:nvSpPr>
        <p:spPr>
          <a:xfrm>
            <a:off x="6248400" y="3200400"/>
            <a:ext cx="1295400" cy="6858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p>
          <a:p>
            <a:pPr algn="ctr"/>
            <a:r>
              <a:rPr lang="en-US" sz="1600" b="1" dirty="0" smtClean="0">
                <a:solidFill>
                  <a:srgbClr val="002060"/>
                </a:solidFill>
                <a:latin typeface="Times New Roman" pitchFamily="18" charset="0"/>
                <a:cs typeface="Times New Roman" pitchFamily="18" charset="0"/>
              </a:rPr>
              <a:t> Chemistry</a:t>
            </a:r>
            <a:endParaRPr lang="en-US" sz="1600" b="1" dirty="0">
              <a:solidFill>
                <a:srgbClr val="002060"/>
              </a:solidFill>
              <a:latin typeface="Times New Roman" pitchFamily="18" charset="0"/>
              <a:cs typeface="Times New Roman" pitchFamily="18" charset="0"/>
            </a:endParaRPr>
          </a:p>
        </p:txBody>
      </p:sp>
      <p:sp>
        <p:nvSpPr>
          <p:cNvPr id="42" name="Oval 41"/>
          <p:cNvSpPr/>
          <p:nvPr/>
        </p:nvSpPr>
        <p:spPr>
          <a:xfrm>
            <a:off x="3166056" y="2847898"/>
            <a:ext cx="1828800" cy="1143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C00000"/>
                </a:solidFill>
                <a:latin typeface="Aharoni" pitchFamily="2" charset="-79"/>
                <a:cs typeface="Aharoni" pitchFamily="2" charset="-79"/>
              </a:rPr>
              <a:t>Astrophysics &amp; Space Science</a:t>
            </a:r>
            <a:endParaRPr lang="en-US" sz="1400" b="1" dirty="0">
              <a:solidFill>
                <a:srgbClr val="C00000"/>
              </a:solidFill>
              <a:latin typeface="Aharoni" pitchFamily="2" charset="-79"/>
              <a:cs typeface="Aharoni" pitchFamily="2" charset="-79"/>
            </a:endParaRPr>
          </a:p>
        </p:txBody>
      </p:sp>
      <p:sp>
        <p:nvSpPr>
          <p:cNvPr id="43" name="Oval 42"/>
          <p:cNvSpPr/>
          <p:nvPr/>
        </p:nvSpPr>
        <p:spPr>
          <a:xfrm>
            <a:off x="4648200" y="2857694"/>
            <a:ext cx="1560490" cy="1143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C00000"/>
                </a:solidFill>
                <a:latin typeface="Aharoni" pitchFamily="2" charset="-79"/>
                <a:cs typeface="Aharoni" pitchFamily="2" charset="-79"/>
              </a:rPr>
              <a:t>Biophysics</a:t>
            </a:r>
            <a:endParaRPr lang="en-US" sz="1400" b="1" dirty="0">
              <a:solidFill>
                <a:srgbClr val="C00000"/>
              </a:solidFill>
              <a:latin typeface="Aharoni" pitchFamily="2" charset="-79"/>
              <a:cs typeface="Aharoni" pitchFamily="2" charset="-79"/>
            </a:endParaRPr>
          </a:p>
        </p:txBody>
      </p:sp>
      <p:sp>
        <p:nvSpPr>
          <p:cNvPr id="44" name="Oval 43"/>
          <p:cNvSpPr/>
          <p:nvPr/>
        </p:nvSpPr>
        <p:spPr>
          <a:xfrm>
            <a:off x="4004256" y="3686098"/>
            <a:ext cx="1600200" cy="10668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solidFill>
                  <a:srgbClr val="C00000"/>
                </a:solidFill>
                <a:latin typeface="Aharoni" pitchFamily="2" charset="-79"/>
                <a:cs typeface="Aharoni" pitchFamily="2" charset="-79"/>
              </a:rPr>
              <a:t>Electronics</a:t>
            </a:r>
            <a:endParaRPr lang="en-US" sz="1200" b="1" dirty="0">
              <a:solidFill>
                <a:srgbClr val="C00000"/>
              </a:solidFill>
              <a:latin typeface="Aharoni" pitchFamily="2" charset="-79"/>
              <a:cs typeface="Aharoni" pitchFamily="2" charset="-79"/>
            </a:endParaRPr>
          </a:p>
        </p:txBody>
      </p:sp>
      <p:sp>
        <p:nvSpPr>
          <p:cNvPr id="45" name="Oval 44"/>
          <p:cNvSpPr/>
          <p:nvPr/>
        </p:nvSpPr>
        <p:spPr>
          <a:xfrm>
            <a:off x="5410200" y="4648200"/>
            <a:ext cx="1639910" cy="103830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Earth Chemistry</a:t>
            </a:r>
            <a:endParaRPr lang="en-US" sz="1600" b="1" dirty="0">
              <a:solidFill>
                <a:srgbClr val="C00000"/>
              </a:solidFill>
              <a:latin typeface="Aharoni" pitchFamily="2" charset="-79"/>
              <a:cs typeface="Aharoni" pitchFamily="2" charset="-79"/>
            </a:endParaRPr>
          </a:p>
        </p:txBody>
      </p:sp>
      <p:sp>
        <p:nvSpPr>
          <p:cNvPr id="46" name="Oval 45"/>
          <p:cNvSpPr/>
          <p:nvPr/>
        </p:nvSpPr>
        <p:spPr>
          <a:xfrm>
            <a:off x="6858000" y="4724400"/>
            <a:ext cx="1676400" cy="1038302"/>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Basic Computer science</a:t>
            </a:r>
            <a:endParaRPr lang="en-US" sz="1600" b="1" dirty="0">
              <a:solidFill>
                <a:srgbClr val="C00000"/>
              </a:solidFill>
              <a:latin typeface="Aharoni" pitchFamily="2" charset="-79"/>
              <a:cs typeface="Aharoni" pitchFamily="2" charset="-79"/>
            </a:endParaRPr>
          </a:p>
        </p:txBody>
      </p:sp>
      <p:sp>
        <p:nvSpPr>
          <p:cNvPr id="47" name="Oval 46"/>
          <p:cNvSpPr/>
          <p:nvPr/>
        </p:nvSpPr>
        <p:spPr>
          <a:xfrm>
            <a:off x="6019800" y="5410200"/>
            <a:ext cx="1600200" cy="998649"/>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C00000"/>
                </a:solidFill>
                <a:latin typeface="Aharoni" pitchFamily="2" charset="-79"/>
                <a:cs typeface="Aharoni" pitchFamily="2" charset="-79"/>
              </a:rPr>
              <a:t>Electro-chemistry</a:t>
            </a:r>
            <a:endParaRPr lang="en-US" sz="1600" b="1" dirty="0">
              <a:solidFill>
                <a:srgbClr val="C00000"/>
              </a:solidFill>
              <a:latin typeface="Aharoni" pitchFamily="2" charset="-79"/>
              <a:cs typeface="Aharoni" pitchFamily="2" charset="-79"/>
            </a:endParaRPr>
          </a:p>
        </p:txBody>
      </p:sp>
      <p:sp>
        <p:nvSpPr>
          <p:cNvPr id="48" name="Rounded Rectangle 47"/>
          <p:cNvSpPr/>
          <p:nvPr/>
        </p:nvSpPr>
        <p:spPr>
          <a:xfrm>
            <a:off x="7689761" y="1313571"/>
            <a:ext cx="6858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49" name="Rounded Rectangle 48"/>
          <p:cNvSpPr/>
          <p:nvPr/>
        </p:nvSpPr>
        <p:spPr>
          <a:xfrm>
            <a:off x="8403465" y="1313571"/>
            <a:ext cx="734096"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50" name="Rounded Rectangle 49"/>
          <p:cNvSpPr/>
          <p:nvPr/>
        </p:nvSpPr>
        <p:spPr>
          <a:xfrm>
            <a:off x="7709615" y="3429000"/>
            <a:ext cx="6858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51" name="Rounded Rectangle 50"/>
          <p:cNvSpPr/>
          <p:nvPr/>
        </p:nvSpPr>
        <p:spPr>
          <a:xfrm>
            <a:off x="8431369" y="3429000"/>
            <a:ext cx="734096"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pic>
        <p:nvPicPr>
          <p:cNvPr id="52" name="Picture 8" descr="C:\Users\dell\Pictures\College Mon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9" descr="C:\Users\dell\Pictures\download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87958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35"/>
                                        </p:tgtEl>
                                        <p:attrNameLst>
                                          <p:attrName>style.visibility</p:attrName>
                                        </p:attrNameLst>
                                      </p:cBhvr>
                                      <p:to>
                                        <p:strVal val="visible"/>
                                      </p:to>
                                    </p:set>
                                    <p:anim calcmode="lin" valueType="num">
                                      <p:cBhvr>
                                        <p:cTn id="16"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5"/>
                                        </p:tgtEl>
                                        <p:attrNameLst>
                                          <p:attrName>ppt_y</p:attrName>
                                        </p:attrNameLst>
                                      </p:cBhvr>
                                      <p:tavLst>
                                        <p:tav tm="0">
                                          <p:val>
                                            <p:strVal val="#ppt_y"/>
                                          </p:val>
                                        </p:tav>
                                        <p:tav tm="100000">
                                          <p:val>
                                            <p:strVal val="#ppt_y"/>
                                          </p:val>
                                        </p:tav>
                                      </p:tavLst>
                                    </p:anim>
                                    <p:anim calcmode="lin" valueType="num">
                                      <p:cBhvr>
                                        <p:cTn id="18"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5"/>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heel(1)">
                                      <p:cBhvr>
                                        <p:cTn id="33" dur="20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wheel(1)">
                                      <p:cBhvr>
                                        <p:cTn id="38" dur="20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heel(1)">
                                      <p:cBhvr>
                                        <p:cTn id="43" dur="2000"/>
                                        <p:tgtEl>
                                          <p:spTgt spid="11"/>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gtEl>
                                        <p:attrNameLst>
                                          <p:attrName>ppt_y</p:attrName>
                                        </p:attrNameLst>
                                      </p:cBhvr>
                                      <p:tavLst>
                                        <p:tav tm="0">
                                          <p:val>
                                            <p:strVal val="#ppt_y"/>
                                          </p:val>
                                        </p:tav>
                                        <p:tav tm="100000">
                                          <p:val>
                                            <p:strVal val="#ppt_y"/>
                                          </p:val>
                                        </p:tav>
                                      </p:tavLst>
                                    </p:anim>
                                    <p:anim calcmode="lin" valueType="num">
                                      <p:cBhvr>
                                        <p:cTn id="5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2"/>
                                        </p:tgtEl>
                                        <p:attrNameLst>
                                          <p:attrName>ppt_y</p:attrName>
                                        </p:attrNameLst>
                                      </p:cBhvr>
                                      <p:tavLst>
                                        <p:tav tm="0">
                                          <p:val>
                                            <p:strVal val="#ppt_y"/>
                                          </p:val>
                                        </p:tav>
                                        <p:tav tm="100000">
                                          <p:val>
                                            <p:strVal val="#ppt_y"/>
                                          </p:val>
                                        </p:tav>
                                      </p:tavLst>
                                    </p:anim>
                                    <p:anim calcmode="lin" valueType="num">
                                      <p:cBhvr>
                                        <p:cTn id="5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48"/>
                                        </p:tgtEl>
                                        <p:attrNameLst>
                                          <p:attrName>style.visibility</p:attrName>
                                        </p:attrNameLst>
                                      </p:cBhvr>
                                      <p:to>
                                        <p:strVal val="visible"/>
                                      </p:to>
                                    </p:set>
                                    <p:anim calcmode="lin" valueType="num">
                                      <p:cBhvr>
                                        <p:cTn id="66"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48"/>
                                        </p:tgtEl>
                                        <p:attrNameLst>
                                          <p:attrName>ppt_y</p:attrName>
                                        </p:attrNameLst>
                                      </p:cBhvr>
                                      <p:tavLst>
                                        <p:tav tm="0">
                                          <p:val>
                                            <p:strVal val="#ppt_y"/>
                                          </p:val>
                                        </p:tav>
                                        <p:tav tm="100000">
                                          <p:val>
                                            <p:strVal val="#ppt_y"/>
                                          </p:val>
                                        </p:tav>
                                      </p:tavLst>
                                    </p:anim>
                                    <p:anim calcmode="lin" valueType="num">
                                      <p:cBhvr>
                                        <p:cTn id="68"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48"/>
                                        </p:tgtEl>
                                      </p:cBhvr>
                                    </p:animEffect>
                                  </p:childTnLst>
                                </p:cTn>
                              </p:par>
                            </p:childTnLst>
                          </p:cTn>
                        </p:par>
                      </p:childTnLst>
                    </p:cTn>
                  </p:par>
                  <p:par>
                    <p:cTn id="71" fill="hold">
                      <p:stCondLst>
                        <p:cond delay="indefinite"/>
                      </p:stCondLst>
                      <p:childTnLst>
                        <p:par>
                          <p:cTn id="72" fill="hold">
                            <p:stCondLst>
                              <p:cond delay="0"/>
                            </p:stCondLst>
                            <p:childTnLst>
                              <p:par>
                                <p:cTn id="73" presetID="41" presetClass="entr" presetSubtype="0" fill="hold" grpId="0" nodeType="clickEffect">
                                  <p:stCondLst>
                                    <p:cond delay="0"/>
                                  </p:stCondLst>
                                  <p:iterate type="lt">
                                    <p:tmPct val="10000"/>
                                  </p:iterate>
                                  <p:childTnLst>
                                    <p:set>
                                      <p:cBhvr>
                                        <p:cTn id="74" dur="1" fill="hold">
                                          <p:stCondLst>
                                            <p:cond delay="0"/>
                                          </p:stCondLst>
                                        </p:cTn>
                                        <p:tgtEl>
                                          <p:spTgt spid="49"/>
                                        </p:tgtEl>
                                        <p:attrNameLst>
                                          <p:attrName>style.visibility</p:attrName>
                                        </p:attrNameLst>
                                      </p:cBhvr>
                                      <p:to>
                                        <p:strVal val="visible"/>
                                      </p:to>
                                    </p:set>
                                    <p:anim calcmode="lin" valueType="num">
                                      <p:cBhvr>
                                        <p:cTn id="75"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9"/>
                                        </p:tgtEl>
                                        <p:attrNameLst>
                                          <p:attrName>ppt_y</p:attrName>
                                        </p:attrNameLst>
                                      </p:cBhvr>
                                      <p:tavLst>
                                        <p:tav tm="0">
                                          <p:val>
                                            <p:strVal val="#ppt_y"/>
                                          </p:val>
                                        </p:tav>
                                        <p:tav tm="100000">
                                          <p:val>
                                            <p:strVal val="#ppt_y"/>
                                          </p:val>
                                        </p:tav>
                                      </p:tavLst>
                                    </p:anim>
                                    <p:anim calcmode="lin" valueType="num">
                                      <p:cBhvr>
                                        <p:cTn id="77"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49"/>
                                        </p:tgtEl>
                                      </p:cBhvr>
                                    </p:animEffect>
                                  </p:childTnLst>
                                </p:cTn>
                              </p:par>
                            </p:childTnLst>
                          </p:cTn>
                        </p:par>
                      </p:childTnLst>
                    </p:cTn>
                  </p:par>
                  <p:par>
                    <p:cTn id="80" fill="hold">
                      <p:stCondLst>
                        <p:cond delay="indefinite"/>
                      </p:stCondLst>
                      <p:childTnLst>
                        <p:par>
                          <p:cTn id="81" fill="hold">
                            <p:stCondLst>
                              <p:cond delay="0"/>
                            </p:stCondLst>
                            <p:childTnLst>
                              <p:par>
                                <p:cTn id="82" presetID="41" presetClass="entr" presetSubtype="0" fill="hold" grpId="0" nodeType="clickEffect">
                                  <p:stCondLst>
                                    <p:cond delay="0"/>
                                  </p:stCondLst>
                                  <p:iterate type="lt">
                                    <p:tmPct val="10000"/>
                                  </p:iterate>
                                  <p:childTnLst>
                                    <p:set>
                                      <p:cBhvr>
                                        <p:cTn id="83" dur="1" fill="hold">
                                          <p:stCondLst>
                                            <p:cond delay="0"/>
                                          </p:stCondLst>
                                        </p:cTn>
                                        <p:tgtEl>
                                          <p:spTgt spid="36"/>
                                        </p:tgtEl>
                                        <p:attrNameLst>
                                          <p:attrName>style.visibility</p:attrName>
                                        </p:attrNameLst>
                                      </p:cBhvr>
                                      <p:to>
                                        <p:strVal val="visible"/>
                                      </p:to>
                                    </p:set>
                                    <p:anim calcmode="lin" valueType="num">
                                      <p:cBhvr>
                                        <p:cTn id="84"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36"/>
                                        </p:tgtEl>
                                        <p:attrNameLst>
                                          <p:attrName>ppt_y</p:attrName>
                                        </p:attrNameLst>
                                      </p:cBhvr>
                                      <p:tavLst>
                                        <p:tav tm="0">
                                          <p:val>
                                            <p:strVal val="#ppt_y"/>
                                          </p:val>
                                        </p:tav>
                                        <p:tav tm="100000">
                                          <p:val>
                                            <p:strVal val="#ppt_y"/>
                                          </p:val>
                                        </p:tav>
                                      </p:tavLst>
                                    </p:anim>
                                    <p:anim calcmode="lin" valueType="num">
                                      <p:cBhvr>
                                        <p:cTn id="86"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36"/>
                                        </p:tgtEl>
                                      </p:cBhvr>
                                    </p:animEffect>
                                  </p:childTnLst>
                                </p:cTn>
                              </p:par>
                            </p:childTnLst>
                          </p:cTn>
                        </p:par>
                      </p:childTnLst>
                    </p:cTn>
                  </p:par>
                  <p:par>
                    <p:cTn id="89" fill="hold">
                      <p:stCondLst>
                        <p:cond delay="indefinite"/>
                      </p:stCondLst>
                      <p:childTnLst>
                        <p:par>
                          <p:cTn id="90" fill="hold">
                            <p:stCondLst>
                              <p:cond delay="0"/>
                            </p:stCondLst>
                            <p:childTnLst>
                              <p:par>
                                <p:cTn id="91" presetID="31" presetClass="entr" presetSubtype="0" fill="hold" grpId="0" nodeType="clickEffect">
                                  <p:stCondLst>
                                    <p:cond delay="0"/>
                                  </p:stCondLst>
                                  <p:childTnLst>
                                    <p:set>
                                      <p:cBhvr>
                                        <p:cTn id="92" dur="1" fill="hold">
                                          <p:stCondLst>
                                            <p:cond delay="0"/>
                                          </p:stCondLst>
                                        </p:cTn>
                                        <p:tgtEl>
                                          <p:spTgt spid="21"/>
                                        </p:tgtEl>
                                        <p:attrNameLst>
                                          <p:attrName>style.visibility</p:attrName>
                                        </p:attrNameLst>
                                      </p:cBhvr>
                                      <p:to>
                                        <p:strVal val="visible"/>
                                      </p:to>
                                    </p:set>
                                    <p:anim calcmode="lin" valueType="num">
                                      <p:cBhvr>
                                        <p:cTn id="93" dur="1000" fill="hold"/>
                                        <p:tgtEl>
                                          <p:spTgt spid="21"/>
                                        </p:tgtEl>
                                        <p:attrNameLst>
                                          <p:attrName>ppt_w</p:attrName>
                                        </p:attrNameLst>
                                      </p:cBhvr>
                                      <p:tavLst>
                                        <p:tav tm="0">
                                          <p:val>
                                            <p:fltVal val="0"/>
                                          </p:val>
                                        </p:tav>
                                        <p:tav tm="100000">
                                          <p:val>
                                            <p:strVal val="#ppt_w"/>
                                          </p:val>
                                        </p:tav>
                                      </p:tavLst>
                                    </p:anim>
                                    <p:anim calcmode="lin" valueType="num">
                                      <p:cBhvr>
                                        <p:cTn id="94" dur="1000" fill="hold"/>
                                        <p:tgtEl>
                                          <p:spTgt spid="21"/>
                                        </p:tgtEl>
                                        <p:attrNameLst>
                                          <p:attrName>ppt_h</p:attrName>
                                        </p:attrNameLst>
                                      </p:cBhvr>
                                      <p:tavLst>
                                        <p:tav tm="0">
                                          <p:val>
                                            <p:fltVal val="0"/>
                                          </p:val>
                                        </p:tav>
                                        <p:tav tm="100000">
                                          <p:val>
                                            <p:strVal val="#ppt_h"/>
                                          </p:val>
                                        </p:tav>
                                      </p:tavLst>
                                    </p:anim>
                                    <p:anim calcmode="lin" valueType="num">
                                      <p:cBhvr>
                                        <p:cTn id="95" dur="1000" fill="hold"/>
                                        <p:tgtEl>
                                          <p:spTgt spid="21"/>
                                        </p:tgtEl>
                                        <p:attrNameLst>
                                          <p:attrName>style.rotation</p:attrName>
                                        </p:attrNameLst>
                                      </p:cBhvr>
                                      <p:tavLst>
                                        <p:tav tm="0">
                                          <p:val>
                                            <p:fltVal val="90"/>
                                          </p:val>
                                        </p:tav>
                                        <p:tav tm="100000">
                                          <p:val>
                                            <p:fltVal val="0"/>
                                          </p:val>
                                        </p:tav>
                                      </p:tavLst>
                                    </p:anim>
                                    <p:animEffect transition="in" filter="fade">
                                      <p:cBhvr>
                                        <p:cTn id="96" dur="1000"/>
                                        <p:tgtEl>
                                          <p:spTgt spid="21"/>
                                        </p:tgtEl>
                                      </p:cBhvr>
                                    </p:animEffect>
                                  </p:childTnLst>
                                </p:cTn>
                              </p:par>
                            </p:childTnLst>
                          </p:cTn>
                        </p:par>
                      </p:childTnLst>
                    </p:cTn>
                  </p:par>
                  <p:par>
                    <p:cTn id="97" fill="hold">
                      <p:stCondLst>
                        <p:cond delay="indefinite"/>
                      </p:stCondLst>
                      <p:childTnLst>
                        <p:par>
                          <p:cTn id="98" fill="hold">
                            <p:stCondLst>
                              <p:cond delay="0"/>
                            </p:stCondLst>
                            <p:childTnLst>
                              <p:par>
                                <p:cTn id="99" presetID="41" presetClass="entr" presetSubtype="0" fill="hold" grpId="0" nodeType="clickEffect">
                                  <p:stCondLst>
                                    <p:cond delay="0"/>
                                  </p:stCondLst>
                                  <p:iterate type="lt">
                                    <p:tmPct val="10000"/>
                                  </p:iterate>
                                  <p:childTnLst>
                                    <p:set>
                                      <p:cBhvr>
                                        <p:cTn id="100" dur="1" fill="hold">
                                          <p:stCondLst>
                                            <p:cond delay="0"/>
                                          </p:stCondLst>
                                        </p:cTn>
                                        <p:tgtEl>
                                          <p:spTgt spid="17"/>
                                        </p:tgtEl>
                                        <p:attrNameLst>
                                          <p:attrName>style.visibility</p:attrName>
                                        </p:attrNameLst>
                                      </p:cBhvr>
                                      <p:to>
                                        <p:strVal val="visible"/>
                                      </p:to>
                                    </p:set>
                                    <p:anim calcmode="lin" valueType="num">
                                      <p:cBhvr>
                                        <p:cTn id="101"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02" dur="500" fill="hold"/>
                                        <p:tgtEl>
                                          <p:spTgt spid="17"/>
                                        </p:tgtEl>
                                        <p:attrNameLst>
                                          <p:attrName>ppt_y</p:attrName>
                                        </p:attrNameLst>
                                      </p:cBhvr>
                                      <p:tavLst>
                                        <p:tav tm="0">
                                          <p:val>
                                            <p:strVal val="#ppt_y"/>
                                          </p:val>
                                        </p:tav>
                                        <p:tav tm="100000">
                                          <p:val>
                                            <p:strVal val="#ppt_y"/>
                                          </p:val>
                                        </p:tav>
                                      </p:tavLst>
                                    </p:anim>
                                    <p:anim calcmode="lin" valueType="num">
                                      <p:cBhvr>
                                        <p:cTn id="103"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4"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05" dur="500" tmFilter="0,0; .5, 1; 1, 1"/>
                                        <p:tgtEl>
                                          <p:spTgt spid="17"/>
                                        </p:tgtEl>
                                      </p:cBhvr>
                                    </p:animEffect>
                                  </p:childTnLst>
                                </p:cTn>
                              </p:par>
                            </p:childTnLst>
                          </p:cTn>
                        </p:par>
                      </p:childTnLst>
                    </p:cTn>
                  </p:par>
                  <p:par>
                    <p:cTn id="106" fill="hold">
                      <p:stCondLst>
                        <p:cond delay="indefinite"/>
                      </p:stCondLst>
                      <p:childTnLst>
                        <p:par>
                          <p:cTn id="107" fill="hold">
                            <p:stCondLst>
                              <p:cond delay="0"/>
                            </p:stCondLst>
                            <p:childTnLst>
                              <p:par>
                                <p:cTn id="108" presetID="21" presetClass="entr" presetSubtype="1" fill="hold" grpId="0" nodeType="clickEffect">
                                  <p:stCondLst>
                                    <p:cond delay="0"/>
                                  </p:stCondLst>
                                  <p:childTnLst>
                                    <p:set>
                                      <p:cBhvr>
                                        <p:cTn id="109" dur="1" fill="hold">
                                          <p:stCondLst>
                                            <p:cond delay="0"/>
                                          </p:stCondLst>
                                        </p:cTn>
                                        <p:tgtEl>
                                          <p:spTgt spid="42"/>
                                        </p:tgtEl>
                                        <p:attrNameLst>
                                          <p:attrName>style.visibility</p:attrName>
                                        </p:attrNameLst>
                                      </p:cBhvr>
                                      <p:to>
                                        <p:strVal val="visible"/>
                                      </p:to>
                                    </p:set>
                                    <p:animEffect transition="in" filter="wheel(1)">
                                      <p:cBhvr>
                                        <p:cTn id="110" dur="2000"/>
                                        <p:tgtEl>
                                          <p:spTgt spid="42"/>
                                        </p:tgtEl>
                                      </p:cBhvr>
                                    </p:animEffect>
                                  </p:childTnLst>
                                </p:cTn>
                              </p:par>
                            </p:childTnLst>
                          </p:cTn>
                        </p:par>
                      </p:childTnLst>
                    </p:cTn>
                  </p:par>
                  <p:par>
                    <p:cTn id="111" fill="hold">
                      <p:stCondLst>
                        <p:cond delay="indefinite"/>
                      </p:stCondLst>
                      <p:childTnLst>
                        <p:par>
                          <p:cTn id="112" fill="hold">
                            <p:stCondLst>
                              <p:cond delay="0"/>
                            </p:stCondLst>
                            <p:childTnLst>
                              <p:par>
                                <p:cTn id="113" presetID="21" presetClass="entr" presetSubtype="1" fill="hold" grpId="0" nodeType="clickEffect">
                                  <p:stCondLst>
                                    <p:cond delay="0"/>
                                  </p:stCondLst>
                                  <p:childTnLst>
                                    <p:set>
                                      <p:cBhvr>
                                        <p:cTn id="114" dur="1" fill="hold">
                                          <p:stCondLst>
                                            <p:cond delay="0"/>
                                          </p:stCondLst>
                                        </p:cTn>
                                        <p:tgtEl>
                                          <p:spTgt spid="43"/>
                                        </p:tgtEl>
                                        <p:attrNameLst>
                                          <p:attrName>style.visibility</p:attrName>
                                        </p:attrNameLst>
                                      </p:cBhvr>
                                      <p:to>
                                        <p:strVal val="visible"/>
                                      </p:to>
                                    </p:set>
                                    <p:animEffect transition="in" filter="wheel(1)">
                                      <p:cBhvr>
                                        <p:cTn id="115" dur="2000"/>
                                        <p:tgtEl>
                                          <p:spTgt spid="43"/>
                                        </p:tgtEl>
                                      </p:cBhvr>
                                    </p:animEffect>
                                  </p:childTnLst>
                                </p:cTn>
                              </p:par>
                            </p:childTnLst>
                          </p:cTn>
                        </p:par>
                      </p:childTnLst>
                    </p:cTn>
                  </p:par>
                  <p:par>
                    <p:cTn id="116" fill="hold">
                      <p:stCondLst>
                        <p:cond delay="indefinite"/>
                      </p:stCondLst>
                      <p:childTnLst>
                        <p:par>
                          <p:cTn id="117" fill="hold">
                            <p:stCondLst>
                              <p:cond delay="0"/>
                            </p:stCondLst>
                            <p:childTnLst>
                              <p:par>
                                <p:cTn id="118" presetID="21" presetClass="entr" presetSubtype="1" fill="hold" grpId="0" nodeType="clickEffect">
                                  <p:stCondLst>
                                    <p:cond delay="0"/>
                                  </p:stCondLst>
                                  <p:childTnLst>
                                    <p:set>
                                      <p:cBhvr>
                                        <p:cTn id="119" dur="1" fill="hold">
                                          <p:stCondLst>
                                            <p:cond delay="0"/>
                                          </p:stCondLst>
                                        </p:cTn>
                                        <p:tgtEl>
                                          <p:spTgt spid="44"/>
                                        </p:tgtEl>
                                        <p:attrNameLst>
                                          <p:attrName>style.visibility</p:attrName>
                                        </p:attrNameLst>
                                      </p:cBhvr>
                                      <p:to>
                                        <p:strVal val="visible"/>
                                      </p:to>
                                    </p:set>
                                    <p:animEffect transition="in" filter="wheel(1)">
                                      <p:cBhvr>
                                        <p:cTn id="120" dur="2000"/>
                                        <p:tgtEl>
                                          <p:spTgt spid="44"/>
                                        </p:tgtEl>
                                      </p:cBhvr>
                                    </p:animEffect>
                                  </p:childTnLst>
                                </p:cTn>
                              </p:par>
                            </p:childTnLst>
                          </p:cTn>
                        </p:par>
                      </p:childTnLst>
                    </p:cTn>
                  </p:par>
                  <p:par>
                    <p:cTn id="121" fill="hold">
                      <p:stCondLst>
                        <p:cond delay="indefinite"/>
                      </p:stCondLst>
                      <p:childTnLst>
                        <p:par>
                          <p:cTn id="122" fill="hold">
                            <p:stCondLst>
                              <p:cond delay="0"/>
                            </p:stCondLst>
                            <p:childTnLst>
                              <p:par>
                                <p:cTn id="123" presetID="41" presetClass="entr" presetSubtype="0" fill="hold" grpId="0" nodeType="clickEffect">
                                  <p:stCondLst>
                                    <p:cond delay="0"/>
                                  </p:stCondLst>
                                  <p:iterate type="lt">
                                    <p:tmPct val="10000"/>
                                  </p:iterate>
                                  <p:childTnLst>
                                    <p:set>
                                      <p:cBhvr>
                                        <p:cTn id="124" dur="1" fill="hold">
                                          <p:stCondLst>
                                            <p:cond delay="0"/>
                                          </p:stCondLst>
                                        </p:cTn>
                                        <p:tgtEl>
                                          <p:spTgt spid="40"/>
                                        </p:tgtEl>
                                        <p:attrNameLst>
                                          <p:attrName>style.visibility</p:attrName>
                                        </p:attrNameLst>
                                      </p:cBhvr>
                                      <p:to>
                                        <p:strVal val="visible"/>
                                      </p:to>
                                    </p:set>
                                    <p:anim calcmode="lin" valueType="num">
                                      <p:cBhvr>
                                        <p:cTn id="125"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40"/>
                                        </p:tgtEl>
                                        <p:attrNameLst>
                                          <p:attrName>ppt_y</p:attrName>
                                        </p:attrNameLst>
                                      </p:cBhvr>
                                      <p:tavLst>
                                        <p:tav tm="0">
                                          <p:val>
                                            <p:strVal val="#ppt_y"/>
                                          </p:val>
                                        </p:tav>
                                        <p:tav tm="100000">
                                          <p:val>
                                            <p:strVal val="#ppt_y"/>
                                          </p:val>
                                        </p:tav>
                                      </p:tavLst>
                                    </p:anim>
                                    <p:anim calcmode="lin" valueType="num">
                                      <p:cBhvr>
                                        <p:cTn id="127"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40"/>
                                        </p:tgtEl>
                                      </p:cBhvr>
                                    </p:animEffect>
                                  </p:childTnLst>
                                </p:cTn>
                              </p:par>
                            </p:childTnLst>
                          </p:cTn>
                        </p:par>
                      </p:childTnLst>
                    </p:cTn>
                  </p:par>
                  <p:par>
                    <p:cTn id="130" fill="hold">
                      <p:stCondLst>
                        <p:cond delay="indefinite"/>
                      </p:stCondLst>
                      <p:childTnLst>
                        <p:par>
                          <p:cTn id="131" fill="hold">
                            <p:stCondLst>
                              <p:cond delay="0"/>
                            </p:stCondLst>
                            <p:childTnLst>
                              <p:par>
                                <p:cTn id="132" presetID="41" presetClass="entr" presetSubtype="0" fill="hold" grpId="0" nodeType="clickEffect">
                                  <p:stCondLst>
                                    <p:cond delay="0"/>
                                  </p:stCondLst>
                                  <p:iterate type="lt">
                                    <p:tmPct val="10000"/>
                                  </p:iterate>
                                  <p:childTnLst>
                                    <p:set>
                                      <p:cBhvr>
                                        <p:cTn id="133" dur="1" fill="hold">
                                          <p:stCondLst>
                                            <p:cond delay="0"/>
                                          </p:stCondLst>
                                        </p:cTn>
                                        <p:tgtEl>
                                          <p:spTgt spid="50"/>
                                        </p:tgtEl>
                                        <p:attrNameLst>
                                          <p:attrName>style.visibility</p:attrName>
                                        </p:attrNameLst>
                                      </p:cBhvr>
                                      <p:to>
                                        <p:strVal val="visible"/>
                                      </p:to>
                                    </p:set>
                                    <p:anim calcmode="lin" valueType="num">
                                      <p:cBhvr>
                                        <p:cTn id="134"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135" dur="500" fill="hold"/>
                                        <p:tgtEl>
                                          <p:spTgt spid="50"/>
                                        </p:tgtEl>
                                        <p:attrNameLst>
                                          <p:attrName>ppt_y</p:attrName>
                                        </p:attrNameLst>
                                      </p:cBhvr>
                                      <p:tavLst>
                                        <p:tav tm="0">
                                          <p:val>
                                            <p:strVal val="#ppt_y"/>
                                          </p:val>
                                        </p:tav>
                                        <p:tav tm="100000">
                                          <p:val>
                                            <p:strVal val="#ppt_y"/>
                                          </p:val>
                                        </p:tav>
                                      </p:tavLst>
                                    </p:anim>
                                    <p:anim calcmode="lin" valueType="num">
                                      <p:cBhvr>
                                        <p:cTn id="136"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137"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138" dur="500" tmFilter="0,0; .5, 1; 1, 1"/>
                                        <p:tgtEl>
                                          <p:spTgt spid="50"/>
                                        </p:tgtEl>
                                      </p:cBhvr>
                                    </p:animEffect>
                                  </p:childTnLst>
                                </p:cTn>
                              </p:par>
                            </p:childTnLst>
                          </p:cTn>
                        </p:par>
                      </p:childTnLst>
                    </p:cTn>
                  </p:par>
                  <p:par>
                    <p:cTn id="139" fill="hold">
                      <p:stCondLst>
                        <p:cond delay="indefinite"/>
                      </p:stCondLst>
                      <p:childTnLst>
                        <p:par>
                          <p:cTn id="140" fill="hold">
                            <p:stCondLst>
                              <p:cond delay="0"/>
                            </p:stCondLst>
                            <p:childTnLst>
                              <p:par>
                                <p:cTn id="141" presetID="41" presetClass="entr" presetSubtype="0" fill="hold" grpId="0" nodeType="clickEffect">
                                  <p:stCondLst>
                                    <p:cond delay="0"/>
                                  </p:stCondLst>
                                  <p:iterate type="lt">
                                    <p:tmPct val="10000"/>
                                  </p:iterate>
                                  <p:childTnLst>
                                    <p:set>
                                      <p:cBhvr>
                                        <p:cTn id="142" dur="1" fill="hold">
                                          <p:stCondLst>
                                            <p:cond delay="0"/>
                                          </p:stCondLst>
                                        </p:cTn>
                                        <p:tgtEl>
                                          <p:spTgt spid="51"/>
                                        </p:tgtEl>
                                        <p:attrNameLst>
                                          <p:attrName>style.visibility</p:attrName>
                                        </p:attrNameLst>
                                      </p:cBhvr>
                                      <p:to>
                                        <p:strVal val="visible"/>
                                      </p:to>
                                    </p:set>
                                    <p:anim calcmode="lin" valueType="num">
                                      <p:cBhvr>
                                        <p:cTn id="143" dur="500" fill="hold"/>
                                        <p:tgtEl>
                                          <p:spTgt spid="51"/>
                                        </p:tgtEl>
                                        <p:attrNameLst>
                                          <p:attrName>ppt_x</p:attrName>
                                        </p:attrNameLst>
                                      </p:cBhvr>
                                      <p:tavLst>
                                        <p:tav tm="0">
                                          <p:val>
                                            <p:strVal val="#ppt_x"/>
                                          </p:val>
                                        </p:tav>
                                        <p:tav tm="50000">
                                          <p:val>
                                            <p:strVal val="#ppt_x+.1"/>
                                          </p:val>
                                        </p:tav>
                                        <p:tav tm="100000">
                                          <p:val>
                                            <p:strVal val="#ppt_x"/>
                                          </p:val>
                                        </p:tav>
                                      </p:tavLst>
                                    </p:anim>
                                    <p:anim calcmode="lin" valueType="num">
                                      <p:cBhvr>
                                        <p:cTn id="144" dur="500" fill="hold"/>
                                        <p:tgtEl>
                                          <p:spTgt spid="51"/>
                                        </p:tgtEl>
                                        <p:attrNameLst>
                                          <p:attrName>ppt_y</p:attrName>
                                        </p:attrNameLst>
                                      </p:cBhvr>
                                      <p:tavLst>
                                        <p:tav tm="0">
                                          <p:val>
                                            <p:strVal val="#ppt_y"/>
                                          </p:val>
                                        </p:tav>
                                        <p:tav tm="100000">
                                          <p:val>
                                            <p:strVal val="#ppt_y"/>
                                          </p:val>
                                        </p:tav>
                                      </p:tavLst>
                                    </p:anim>
                                    <p:anim calcmode="lin" valueType="num">
                                      <p:cBhvr>
                                        <p:cTn id="145" dur="500" fill="hold"/>
                                        <p:tgtEl>
                                          <p:spTgt spid="51"/>
                                        </p:tgtEl>
                                        <p:attrNameLst>
                                          <p:attrName>ppt_h</p:attrName>
                                        </p:attrNameLst>
                                      </p:cBhvr>
                                      <p:tavLst>
                                        <p:tav tm="0">
                                          <p:val>
                                            <p:strVal val="#ppt_h/10"/>
                                          </p:val>
                                        </p:tav>
                                        <p:tav tm="50000">
                                          <p:val>
                                            <p:strVal val="#ppt_h+.01"/>
                                          </p:val>
                                        </p:tav>
                                        <p:tav tm="100000">
                                          <p:val>
                                            <p:strVal val="#ppt_h"/>
                                          </p:val>
                                        </p:tav>
                                      </p:tavLst>
                                    </p:anim>
                                    <p:anim calcmode="lin" valueType="num">
                                      <p:cBhvr>
                                        <p:cTn id="146" dur="500" fill="hold"/>
                                        <p:tgtEl>
                                          <p:spTgt spid="51"/>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500" tmFilter="0,0; .5, 1; 1, 1"/>
                                        <p:tgtEl>
                                          <p:spTgt spid="51"/>
                                        </p:tgtEl>
                                      </p:cBhvr>
                                    </p:animEffect>
                                  </p:childTnLst>
                                </p:cTn>
                              </p:par>
                            </p:childTnLst>
                          </p:cTn>
                        </p:par>
                      </p:childTnLst>
                    </p:cTn>
                  </p:par>
                  <p:par>
                    <p:cTn id="148" fill="hold">
                      <p:stCondLst>
                        <p:cond delay="indefinite"/>
                      </p:stCondLst>
                      <p:childTnLst>
                        <p:par>
                          <p:cTn id="149" fill="hold">
                            <p:stCondLst>
                              <p:cond delay="0"/>
                            </p:stCondLst>
                            <p:childTnLst>
                              <p:par>
                                <p:cTn id="150" presetID="41" presetClass="entr" presetSubtype="0" fill="hold" grpId="0" nodeType="clickEffect">
                                  <p:stCondLst>
                                    <p:cond delay="0"/>
                                  </p:stCondLst>
                                  <p:iterate type="lt">
                                    <p:tmPct val="10000"/>
                                  </p:iterate>
                                  <p:childTnLst>
                                    <p:set>
                                      <p:cBhvr>
                                        <p:cTn id="151" dur="1" fill="hold">
                                          <p:stCondLst>
                                            <p:cond delay="0"/>
                                          </p:stCondLst>
                                        </p:cTn>
                                        <p:tgtEl>
                                          <p:spTgt spid="37"/>
                                        </p:tgtEl>
                                        <p:attrNameLst>
                                          <p:attrName>style.visibility</p:attrName>
                                        </p:attrNameLst>
                                      </p:cBhvr>
                                      <p:to>
                                        <p:strVal val="visible"/>
                                      </p:to>
                                    </p:set>
                                    <p:anim calcmode="lin" valueType="num">
                                      <p:cBhvr>
                                        <p:cTn id="152"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153" dur="500" fill="hold"/>
                                        <p:tgtEl>
                                          <p:spTgt spid="37"/>
                                        </p:tgtEl>
                                        <p:attrNameLst>
                                          <p:attrName>ppt_y</p:attrName>
                                        </p:attrNameLst>
                                      </p:cBhvr>
                                      <p:tavLst>
                                        <p:tav tm="0">
                                          <p:val>
                                            <p:strVal val="#ppt_y"/>
                                          </p:val>
                                        </p:tav>
                                        <p:tav tm="100000">
                                          <p:val>
                                            <p:strVal val="#ppt_y"/>
                                          </p:val>
                                        </p:tav>
                                      </p:tavLst>
                                    </p:anim>
                                    <p:anim calcmode="lin" valueType="num">
                                      <p:cBhvr>
                                        <p:cTn id="154"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155"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156" dur="500" tmFilter="0,0; .5, 1; 1, 1"/>
                                        <p:tgtEl>
                                          <p:spTgt spid="37"/>
                                        </p:tgtEl>
                                      </p:cBhvr>
                                    </p:animEffect>
                                  </p:childTnLst>
                                </p:cTn>
                              </p:par>
                            </p:childTnLst>
                          </p:cTn>
                        </p:par>
                      </p:childTnLst>
                    </p:cTn>
                  </p:par>
                  <p:par>
                    <p:cTn id="157" fill="hold">
                      <p:stCondLst>
                        <p:cond delay="indefinite"/>
                      </p:stCondLst>
                      <p:childTnLst>
                        <p:par>
                          <p:cTn id="158" fill="hold">
                            <p:stCondLst>
                              <p:cond delay="0"/>
                            </p:stCondLst>
                            <p:childTnLst>
                              <p:par>
                                <p:cTn id="159" presetID="41" presetClass="entr" presetSubtype="0" fill="hold" grpId="0" nodeType="clickEffect">
                                  <p:stCondLst>
                                    <p:cond delay="0"/>
                                  </p:stCondLst>
                                  <p:iterate type="lt">
                                    <p:tmPct val="10000"/>
                                  </p:iterate>
                                  <p:childTnLst>
                                    <p:set>
                                      <p:cBhvr>
                                        <p:cTn id="160" dur="1" fill="hold">
                                          <p:stCondLst>
                                            <p:cond delay="0"/>
                                          </p:stCondLst>
                                        </p:cTn>
                                        <p:tgtEl>
                                          <p:spTgt spid="39"/>
                                        </p:tgtEl>
                                        <p:attrNameLst>
                                          <p:attrName>style.visibility</p:attrName>
                                        </p:attrNameLst>
                                      </p:cBhvr>
                                      <p:to>
                                        <p:strVal val="visible"/>
                                      </p:to>
                                    </p:set>
                                    <p:anim calcmode="lin" valueType="num">
                                      <p:cBhvr>
                                        <p:cTn id="161"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62" dur="500" fill="hold"/>
                                        <p:tgtEl>
                                          <p:spTgt spid="39"/>
                                        </p:tgtEl>
                                        <p:attrNameLst>
                                          <p:attrName>ppt_y</p:attrName>
                                        </p:attrNameLst>
                                      </p:cBhvr>
                                      <p:tavLst>
                                        <p:tav tm="0">
                                          <p:val>
                                            <p:strVal val="#ppt_y"/>
                                          </p:val>
                                        </p:tav>
                                        <p:tav tm="100000">
                                          <p:val>
                                            <p:strVal val="#ppt_y"/>
                                          </p:val>
                                        </p:tav>
                                      </p:tavLst>
                                    </p:anim>
                                    <p:anim calcmode="lin" valueType="num">
                                      <p:cBhvr>
                                        <p:cTn id="163"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64"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65" dur="500" tmFilter="0,0; .5, 1; 1, 1"/>
                                        <p:tgtEl>
                                          <p:spTgt spid="39"/>
                                        </p:tgtEl>
                                      </p:cBhvr>
                                    </p:animEffect>
                                  </p:childTnLst>
                                </p:cTn>
                              </p:par>
                            </p:childTnLst>
                          </p:cTn>
                        </p:par>
                      </p:childTnLst>
                    </p:cTn>
                  </p:par>
                  <p:par>
                    <p:cTn id="166" fill="hold">
                      <p:stCondLst>
                        <p:cond delay="indefinite"/>
                      </p:stCondLst>
                      <p:childTnLst>
                        <p:par>
                          <p:cTn id="167" fill="hold">
                            <p:stCondLst>
                              <p:cond delay="0"/>
                            </p:stCondLst>
                            <p:childTnLst>
                              <p:par>
                                <p:cTn id="168" presetID="41" presetClass="entr" presetSubtype="0" fill="hold" grpId="0" nodeType="clickEffect">
                                  <p:stCondLst>
                                    <p:cond delay="0"/>
                                  </p:stCondLst>
                                  <p:iterate type="lt">
                                    <p:tmPct val="10000"/>
                                  </p:iterate>
                                  <p:childTnLst>
                                    <p:set>
                                      <p:cBhvr>
                                        <p:cTn id="169" dur="1" fill="hold">
                                          <p:stCondLst>
                                            <p:cond delay="0"/>
                                          </p:stCondLst>
                                        </p:cTn>
                                        <p:tgtEl>
                                          <p:spTgt spid="38"/>
                                        </p:tgtEl>
                                        <p:attrNameLst>
                                          <p:attrName>style.visibility</p:attrName>
                                        </p:attrNameLst>
                                      </p:cBhvr>
                                      <p:to>
                                        <p:strVal val="visible"/>
                                      </p:to>
                                    </p:set>
                                    <p:anim calcmode="lin" valueType="num">
                                      <p:cBhvr>
                                        <p:cTn id="170"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38"/>
                                        </p:tgtEl>
                                        <p:attrNameLst>
                                          <p:attrName>ppt_y</p:attrName>
                                        </p:attrNameLst>
                                      </p:cBhvr>
                                      <p:tavLst>
                                        <p:tav tm="0">
                                          <p:val>
                                            <p:strVal val="#ppt_y"/>
                                          </p:val>
                                        </p:tav>
                                        <p:tav tm="100000">
                                          <p:val>
                                            <p:strVal val="#ppt_y"/>
                                          </p:val>
                                        </p:tav>
                                      </p:tavLst>
                                    </p:anim>
                                    <p:anim calcmode="lin" valueType="num">
                                      <p:cBhvr>
                                        <p:cTn id="172"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38"/>
                                        </p:tgtEl>
                                      </p:cBhvr>
                                    </p:animEffect>
                                  </p:childTnLst>
                                </p:cTn>
                              </p:par>
                            </p:childTnLst>
                          </p:cTn>
                        </p:par>
                      </p:childTnLst>
                    </p:cTn>
                  </p:par>
                  <p:par>
                    <p:cTn id="175" fill="hold">
                      <p:stCondLst>
                        <p:cond delay="indefinite"/>
                      </p:stCondLst>
                      <p:childTnLst>
                        <p:par>
                          <p:cTn id="176" fill="hold">
                            <p:stCondLst>
                              <p:cond delay="0"/>
                            </p:stCondLst>
                            <p:childTnLst>
                              <p:par>
                                <p:cTn id="177" presetID="31" presetClass="entr" presetSubtype="0" fill="hold" grpId="0" nodeType="clickEffect">
                                  <p:stCondLst>
                                    <p:cond delay="0"/>
                                  </p:stCondLst>
                                  <p:childTnLst>
                                    <p:set>
                                      <p:cBhvr>
                                        <p:cTn id="178" dur="1" fill="hold">
                                          <p:stCondLst>
                                            <p:cond delay="0"/>
                                          </p:stCondLst>
                                        </p:cTn>
                                        <p:tgtEl>
                                          <p:spTgt spid="31"/>
                                        </p:tgtEl>
                                        <p:attrNameLst>
                                          <p:attrName>style.visibility</p:attrName>
                                        </p:attrNameLst>
                                      </p:cBhvr>
                                      <p:to>
                                        <p:strVal val="visible"/>
                                      </p:to>
                                    </p:set>
                                    <p:anim calcmode="lin" valueType="num">
                                      <p:cBhvr>
                                        <p:cTn id="179" dur="1000" fill="hold"/>
                                        <p:tgtEl>
                                          <p:spTgt spid="31"/>
                                        </p:tgtEl>
                                        <p:attrNameLst>
                                          <p:attrName>ppt_w</p:attrName>
                                        </p:attrNameLst>
                                      </p:cBhvr>
                                      <p:tavLst>
                                        <p:tav tm="0">
                                          <p:val>
                                            <p:fltVal val="0"/>
                                          </p:val>
                                        </p:tav>
                                        <p:tav tm="100000">
                                          <p:val>
                                            <p:strVal val="#ppt_w"/>
                                          </p:val>
                                        </p:tav>
                                      </p:tavLst>
                                    </p:anim>
                                    <p:anim calcmode="lin" valueType="num">
                                      <p:cBhvr>
                                        <p:cTn id="180" dur="1000" fill="hold"/>
                                        <p:tgtEl>
                                          <p:spTgt spid="31"/>
                                        </p:tgtEl>
                                        <p:attrNameLst>
                                          <p:attrName>ppt_h</p:attrName>
                                        </p:attrNameLst>
                                      </p:cBhvr>
                                      <p:tavLst>
                                        <p:tav tm="0">
                                          <p:val>
                                            <p:fltVal val="0"/>
                                          </p:val>
                                        </p:tav>
                                        <p:tav tm="100000">
                                          <p:val>
                                            <p:strVal val="#ppt_h"/>
                                          </p:val>
                                        </p:tav>
                                      </p:tavLst>
                                    </p:anim>
                                    <p:anim calcmode="lin" valueType="num">
                                      <p:cBhvr>
                                        <p:cTn id="181" dur="1000" fill="hold"/>
                                        <p:tgtEl>
                                          <p:spTgt spid="31"/>
                                        </p:tgtEl>
                                        <p:attrNameLst>
                                          <p:attrName>style.rotation</p:attrName>
                                        </p:attrNameLst>
                                      </p:cBhvr>
                                      <p:tavLst>
                                        <p:tav tm="0">
                                          <p:val>
                                            <p:fltVal val="90"/>
                                          </p:val>
                                        </p:tav>
                                        <p:tav tm="100000">
                                          <p:val>
                                            <p:fltVal val="0"/>
                                          </p:val>
                                        </p:tav>
                                      </p:tavLst>
                                    </p:anim>
                                    <p:animEffect transition="in" filter="fade">
                                      <p:cBhvr>
                                        <p:cTn id="182" dur="1000"/>
                                        <p:tgtEl>
                                          <p:spTgt spid="31"/>
                                        </p:tgtEl>
                                      </p:cBhvr>
                                    </p:animEffect>
                                  </p:childTnLst>
                                </p:cTn>
                              </p:par>
                            </p:childTnLst>
                          </p:cTn>
                        </p:par>
                      </p:childTnLst>
                    </p:cTn>
                  </p:par>
                  <p:par>
                    <p:cTn id="183" fill="hold">
                      <p:stCondLst>
                        <p:cond delay="indefinite"/>
                      </p:stCondLst>
                      <p:childTnLst>
                        <p:par>
                          <p:cTn id="184" fill="hold">
                            <p:stCondLst>
                              <p:cond delay="0"/>
                            </p:stCondLst>
                            <p:childTnLst>
                              <p:par>
                                <p:cTn id="185" presetID="21" presetClass="entr" presetSubtype="1" fill="hold" grpId="0" nodeType="click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heel(1)">
                                      <p:cBhvr>
                                        <p:cTn id="187" dur="2000"/>
                                        <p:tgtEl>
                                          <p:spTgt spid="45"/>
                                        </p:tgtEl>
                                      </p:cBhvr>
                                    </p:animEffect>
                                  </p:childTnLst>
                                </p:cTn>
                              </p:par>
                            </p:childTnLst>
                          </p:cTn>
                        </p:par>
                      </p:childTnLst>
                    </p:cTn>
                  </p:par>
                  <p:par>
                    <p:cTn id="188" fill="hold">
                      <p:stCondLst>
                        <p:cond delay="indefinite"/>
                      </p:stCondLst>
                      <p:childTnLst>
                        <p:par>
                          <p:cTn id="189" fill="hold">
                            <p:stCondLst>
                              <p:cond delay="0"/>
                            </p:stCondLst>
                            <p:childTnLst>
                              <p:par>
                                <p:cTn id="190" presetID="21" presetClass="entr" presetSubtype="1" fill="hold" grpId="0" nodeType="clickEffect">
                                  <p:stCondLst>
                                    <p:cond delay="0"/>
                                  </p:stCondLst>
                                  <p:childTnLst>
                                    <p:set>
                                      <p:cBhvr>
                                        <p:cTn id="191" dur="1" fill="hold">
                                          <p:stCondLst>
                                            <p:cond delay="0"/>
                                          </p:stCondLst>
                                        </p:cTn>
                                        <p:tgtEl>
                                          <p:spTgt spid="46"/>
                                        </p:tgtEl>
                                        <p:attrNameLst>
                                          <p:attrName>style.visibility</p:attrName>
                                        </p:attrNameLst>
                                      </p:cBhvr>
                                      <p:to>
                                        <p:strVal val="visible"/>
                                      </p:to>
                                    </p:set>
                                    <p:animEffect transition="in" filter="wheel(1)">
                                      <p:cBhvr>
                                        <p:cTn id="192" dur="2000"/>
                                        <p:tgtEl>
                                          <p:spTgt spid="46"/>
                                        </p:tgtEl>
                                      </p:cBhvr>
                                    </p:animEffect>
                                  </p:childTnLst>
                                </p:cTn>
                              </p:par>
                            </p:childTnLst>
                          </p:cTn>
                        </p:par>
                      </p:childTnLst>
                    </p:cTn>
                  </p:par>
                  <p:par>
                    <p:cTn id="193" fill="hold">
                      <p:stCondLst>
                        <p:cond delay="indefinite"/>
                      </p:stCondLst>
                      <p:childTnLst>
                        <p:par>
                          <p:cTn id="194" fill="hold">
                            <p:stCondLst>
                              <p:cond delay="0"/>
                            </p:stCondLst>
                            <p:childTnLst>
                              <p:par>
                                <p:cTn id="195" presetID="21" presetClass="entr" presetSubtype="1" fill="hold" grpId="0" nodeType="clickEffect">
                                  <p:stCondLst>
                                    <p:cond delay="0"/>
                                  </p:stCondLst>
                                  <p:childTnLst>
                                    <p:set>
                                      <p:cBhvr>
                                        <p:cTn id="196" dur="1" fill="hold">
                                          <p:stCondLst>
                                            <p:cond delay="0"/>
                                          </p:stCondLst>
                                        </p:cTn>
                                        <p:tgtEl>
                                          <p:spTgt spid="47"/>
                                        </p:tgtEl>
                                        <p:attrNameLst>
                                          <p:attrName>style.visibility</p:attrName>
                                        </p:attrNameLst>
                                      </p:cBhvr>
                                      <p:to>
                                        <p:strVal val="visible"/>
                                      </p:to>
                                    </p:set>
                                    <p:animEffect transition="in" filter="wheel(1)">
                                      <p:cBhvr>
                                        <p:cTn id="197" dur="2000"/>
                                        <p:tgtEl>
                                          <p:spTgt spid="47"/>
                                        </p:tgtEl>
                                      </p:cBhvr>
                                    </p:animEffect>
                                  </p:childTnLst>
                                </p:cTn>
                              </p:par>
                            </p:childTnLst>
                          </p:cTn>
                        </p:par>
                      </p:childTnLst>
                    </p:cTn>
                  </p:par>
                  <p:par>
                    <p:cTn id="198" fill="hold">
                      <p:stCondLst>
                        <p:cond delay="indefinite"/>
                      </p:stCondLst>
                      <p:childTnLst>
                        <p:par>
                          <p:cTn id="199" fill="hold">
                            <p:stCondLst>
                              <p:cond delay="0"/>
                            </p:stCondLst>
                            <p:childTnLst>
                              <p:par>
                                <p:cTn id="200" presetID="41" presetClass="entr" presetSubtype="0" fill="hold" grpId="0" nodeType="clickEffect">
                                  <p:stCondLst>
                                    <p:cond delay="0"/>
                                  </p:stCondLst>
                                  <p:iterate type="lt">
                                    <p:tmPct val="10000"/>
                                  </p:iterate>
                                  <p:childTnLst>
                                    <p:set>
                                      <p:cBhvr>
                                        <p:cTn id="201" dur="1" fill="hold">
                                          <p:stCondLst>
                                            <p:cond delay="0"/>
                                          </p:stCondLst>
                                        </p:cTn>
                                        <p:tgtEl>
                                          <p:spTgt spid="32"/>
                                        </p:tgtEl>
                                        <p:attrNameLst>
                                          <p:attrName>style.visibility</p:attrName>
                                        </p:attrNameLst>
                                      </p:cBhvr>
                                      <p:to>
                                        <p:strVal val="visible"/>
                                      </p:to>
                                    </p:set>
                                    <p:anim calcmode="lin" valueType="num">
                                      <p:cBhvr>
                                        <p:cTn id="202"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203" dur="500" fill="hold"/>
                                        <p:tgtEl>
                                          <p:spTgt spid="32"/>
                                        </p:tgtEl>
                                        <p:attrNameLst>
                                          <p:attrName>ppt_y</p:attrName>
                                        </p:attrNameLst>
                                      </p:cBhvr>
                                      <p:tavLst>
                                        <p:tav tm="0">
                                          <p:val>
                                            <p:strVal val="#ppt_y"/>
                                          </p:val>
                                        </p:tav>
                                        <p:tav tm="100000">
                                          <p:val>
                                            <p:strVal val="#ppt_y"/>
                                          </p:val>
                                        </p:tav>
                                      </p:tavLst>
                                    </p:anim>
                                    <p:anim calcmode="lin" valueType="num">
                                      <p:cBhvr>
                                        <p:cTn id="204"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205"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206" dur="500" tmFilter="0,0; .5, 1; 1, 1"/>
                                        <p:tgtEl>
                                          <p:spTgt spid="32"/>
                                        </p:tgtEl>
                                      </p:cBhvr>
                                    </p:animEffect>
                                  </p:childTnLst>
                                </p:cTn>
                              </p:par>
                            </p:childTnLst>
                          </p:cTn>
                        </p:par>
                      </p:childTnLst>
                    </p:cTn>
                  </p:par>
                  <p:par>
                    <p:cTn id="207" fill="hold">
                      <p:stCondLst>
                        <p:cond delay="indefinite"/>
                      </p:stCondLst>
                      <p:childTnLst>
                        <p:par>
                          <p:cTn id="208" fill="hold">
                            <p:stCondLst>
                              <p:cond delay="0"/>
                            </p:stCondLst>
                            <p:childTnLst>
                              <p:par>
                                <p:cTn id="209" presetID="41" presetClass="entr" presetSubtype="0" fill="hold" grpId="0" nodeType="clickEffect">
                                  <p:stCondLst>
                                    <p:cond delay="0"/>
                                  </p:stCondLst>
                                  <p:iterate type="lt">
                                    <p:tmPct val="10000"/>
                                  </p:iterate>
                                  <p:childTnLst>
                                    <p:set>
                                      <p:cBhvr>
                                        <p:cTn id="210" dur="1" fill="hold">
                                          <p:stCondLst>
                                            <p:cond delay="0"/>
                                          </p:stCondLst>
                                        </p:cTn>
                                        <p:tgtEl>
                                          <p:spTgt spid="33"/>
                                        </p:tgtEl>
                                        <p:attrNameLst>
                                          <p:attrName>style.visibility</p:attrName>
                                        </p:attrNameLst>
                                      </p:cBhvr>
                                      <p:to>
                                        <p:strVal val="visible"/>
                                      </p:to>
                                    </p:set>
                                    <p:anim calcmode="lin" valueType="num">
                                      <p:cBhvr>
                                        <p:cTn id="211"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33"/>
                                        </p:tgtEl>
                                        <p:attrNameLst>
                                          <p:attrName>ppt_y</p:attrName>
                                        </p:attrNameLst>
                                      </p:cBhvr>
                                      <p:tavLst>
                                        <p:tav tm="0">
                                          <p:val>
                                            <p:strVal val="#ppt_y"/>
                                          </p:val>
                                        </p:tav>
                                        <p:tav tm="100000">
                                          <p:val>
                                            <p:strVal val="#ppt_y"/>
                                          </p:val>
                                        </p:tav>
                                      </p:tavLst>
                                    </p:anim>
                                    <p:anim calcmode="lin" valueType="num">
                                      <p:cBhvr>
                                        <p:cTn id="213"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11" grpId="0" animBg="1"/>
      <p:bldP spid="12" grpId="0" animBg="1"/>
      <p:bldP spid="14" grpId="0" animBg="1"/>
      <p:bldP spid="17" grpId="0" animBg="1"/>
      <p:bldP spid="21" grpId="0"/>
      <p:bldP spid="31" grpId="0"/>
      <p:bldP spid="32" grpId="0" animBg="1"/>
      <p:bldP spid="33" grpId="0" animBg="1"/>
      <p:bldP spid="35" grpId="0" animBg="1"/>
      <p:bldP spid="36" grpId="0" animBg="1"/>
      <p:bldP spid="37" grpId="0" animBg="1"/>
      <p:bldP spid="38" grpId="0" animBg="1"/>
      <p:bldP spid="39" grpId="0" animBg="1"/>
      <p:bldP spid="40"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1"/>
            <a:ext cx="8915400" cy="523220"/>
          </a:xfrm>
          <a:prstGeom prst="rect">
            <a:avLst/>
          </a:prstGeom>
        </p:spPr>
        <p:txBody>
          <a:bodyPr wrap="square">
            <a:spAutoFit/>
          </a:bodyPr>
          <a:lstStyle/>
          <a:p>
            <a:pPr algn="ctr"/>
            <a:r>
              <a:rPr lang="en-US" sz="2800" b="1" i="1" dirty="0" smtClean="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Example </a:t>
            </a:r>
            <a:r>
              <a:rPr lang="en-US" sz="2800" b="1" i="1" dirty="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3</a:t>
            </a:r>
            <a:r>
              <a:rPr lang="en-US" sz="2800" b="1" i="1" dirty="0" smtClean="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 (for skill based course in 6</a:t>
            </a:r>
            <a:r>
              <a:rPr lang="en-US" sz="2800" b="1" i="1" baseline="30000" dirty="0" smtClean="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th</a:t>
            </a:r>
            <a:r>
              <a:rPr lang="en-US" sz="2800" b="1" i="1" dirty="0" smtClean="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 semester)   </a:t>
            </a:r>
          </a:p>
        </p:txBody>
      </p:sp>
      <p:sp>
        <p:nvSpPr>
          <p:cNvPr id="27" name="Right Arrow 26"/>
          <p:cNvSpPr/>
          <p:nvPr/>
        </p:nvSpPr>
        <p:spPr>
          <a:xfrm>
            <a:off x="0" y="900448"/>
            <a:ext cx="2057400" cy="5257800"/>
          </a:xfrm>
          <a:prstGeom prst="rightArrow">
            <a:avLst>
              <a:gd name="adj1" fmla="val 50000"/>
              <a:gd name="adj2" fmla="val 53018"/>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i="1" dirty="0" smtClean="0">
                <a:solidFill>
                  <a:prstClr val="black"/>
                </a:solidFill>
                <a:latin typeface="Times New Roman" pitchFamily="18" charset="0"/>
                <a:cs typeface="Times New Roman" pitchFamily="18" charset="0"/>
              </a:rPr>
              <a:t>Semester - VI </a:t>
            </a:r>
          </a:p>
        </p:txBody>
      </p:sp>
      <p:sp>
        <p:nvSpPr>
          <p:cNvPr id="33" name="Rounded Rectangle 32"/>
          <p:cNvSpPr/>
          <p:nvPr/>
        </p:nvSpPr>
        <p:spPr>
          <a:xfrm>
            <a:off x="6705600" y="6324600"/>
            <a:ext cx="1447800" cy="450487"/>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4</a:t>
            </a:r>
          </a:p>
        </p:txBody>
      </p:sp>
      <p:sp>
        <p:nvSpPr>
          <p:cNvPr id="70" name="Rounded Rectangle 69"/>
          <p:cNvSpPr/>
          <p:nvPr/>
        </p:nvSpPr>
        <p:spPr>
          <a:xfrm>
            <a:off x="4255394" y="1075386"/>
            <a:ext cx="1524000"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endParaRPr lang="en-US" sz="1600" b="1" dirty="0">
              <a:solidFill>
                <a:srgbClr val="002060"/>
              </a:solidFill>
              <a:latin typeface="Times New Roman" pitchFamily="18" charset="0"/>
              <a:cs typeface="Times New Roman" pitchFamily="18" charset="0"/>
            </a:endParaRPr>
          </a:p>
        </p:txBody>
      </p:sp>
      <p:sp>
        <p:nvSpPr>
          <p:cNvPr id="71" name="Rounded Rectangle 70"/>
          <p:cNvSpPr/>
          <p:nvPr/>
        </p:nvSpPr>
        <p:spPr>
          <a:xfrm>
            <a:off x="1424457" y="1066800"/>
            <a:ext cx="13716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endParaRPr lang="en-US" sz="1600" b="1" dirty="0">
              <a:solidFill>
                <a:srgbClr val="002060"/>
              </a:solidFill>
              <a:latin typeface="Times New Roman" pitchFamily="18" charset="0"/>
              <a:cs typeface="Times New Roman" pitchFamily="18" charset="0"/>
            </a:endParaRPr>
          </a:p>
        </p:txBody>
      </p:sp>
      <p:sp>
        <p:nvSpPr>
          <p:cNvPr id="72" name="Rounded Rectangle 71"/>
          <p:cNvSpPr/>
          <p:nvPr/>
        </p:nvSpPr>
        <p:spPr>
          <a:xfrm>
            <a:off x="2921357" y="1066800"/>
            <a:ext cx="1282521"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endParaRPr lang="en-US" sz="1600" b="1" dirty="0">
              <a:solidFill>
                <a:srgbClr val="002060"/>
              </a:solidFill>
              <a:latin typeface="Times New Roman" pitchFamily="18" charset="0"/>
              <a:cs typeface="Times New Roman" pitchFamily="18" charset="0"/>
            </a:endParaRPr>
          </a:p>
        </p:txBody>
      </p:sp>
      <p:sp>
        <p:nvSpPr>
          <p:cNvPr id="73" name="Rounded Rectangle 72"/>
          <p:cNvSpPr/>
          <p:nvPr/>
        </p:nvSpPr>
        <p:spPr>
          <a:xfrm>
            <a:off x="4196634" y="1981200"/>
            <a:ext cx="1230469"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Chemistry </a:t>
            </a:r>
          </a:p>
        </p:txBody>
      </p:sp>
      <p:sp>
        <p:nvSpPr>
          <p:cNvPr id="74" name="Rounded Rectangle 73"/>
          <p:cNvSpPr/>
          <p:nvPr/>
        </p:nvSpPr>
        <p:spPr>
          <a:xfrm>
            <a:off x="1694913" y="1981200"/>
            <a:ext cx="12192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Botany </a:t>
            </a:r>
            <a:endParaRPr lang="en-US" b="1" dirty="0">
              <a:solidFill>
                <a:srgbClr val="002060"/>
              </a:solidFill>
              <a:latin typeface="Times New Roman" pitchFamily="18" charset="0"/>
              <a:cs typeface="Times New Roman" pitchFamily="18" charset="0"/>
            </a:endParaRPr>
          </a:p>
        </p:txBody>
      </p:sp>
      <p:sp>
        <p:nvSpPr>
          <p:cNvPr id="75" name="Rounded Rectangle 74"/>
          <p:cNvSpPr/>
          <p:nvPr/>
        </p:nvSpPr>
        <p:spPr>
          <a:xfrm>
            <a:off x="2977434" y="1981200"/>
            <a:ext cx="114300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Zoology </a:t>
            </a:r>
          </a:p>
        </p:txBody>
      </p:sp>
      <p:sp>
        <p:nvSpPr>
          <p:cNvPr id="76" name="Rounded Rectangle 75"/>
          <p:cNvSpPr/>
          <p:nvPr/>
        </p:nvSpPr>
        <p:spPr>
          <a:xfrm>
            <a:off x="4648200" y="2667000"/>
            <a:ext cx="1230469"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Chemistry </a:t>
            </a:r>
          </a:p>
        </p:txBody>
      </p:sp>
      <p:sp>
        <p:nvSpPr>
          <p:cNvPr id="77" name="Rounded Rectangle 76"/>
          <p:cNvSpPr/>
          <p:nvPr/>
        </p:nvSpPr>
        <p:spPr>
          <a:xfrm>
            <a:off x="1981200" y="2667000"/>
            <a:ext cx="12192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Zoology </a:t>
            </a:r>
            <a:endParaRPr lang="en-US" b="1" dirty="0">
              <a:solidFill>
                <a:srgbClr val="002060"/>
              </a:solidFill>
              <a:latin typeface="Times New Roman" pitchFamily="18" charset="0"/>
              <a:cs typeface="Times New Roman" pitchFamily="18" charset="0"/>
            </a:endParaRPr>
          </a:p>
        </p:txBody>
      </p:sp>
      <p:sp>
        <p:nvSpPr>
          <p:cNvPr id="78" name="Rounded Rectangle 77"/>
          <p:cNvSpPr/>
          <p:nvPr/>
        </p:nvSpPr>
        <p:spPr>
          <a:xfrm>
            <a:off x="3273380" y="2667000"/>
            <a:ext cx="129862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Bio</a:t>
            </a:r>
          </a:p>
          <a:p>
            <a:pPr algn="ctr"/>
            <a:r>
              <a:rPr lang="en-US" sz="1600" b="1" dirty="0" smtClean="0">
                <a:solidFill>
                  <a:srgbClr val="002060"/>
                </a:solidFill>
                <a:latin typeface="Times New Roman" pitchFamily="18" charset="0"/>
                <a:cs typeface="Times New Roman" pitchFamily="18" charset="0"/>
              </a:rPr>
              <a:t>technology</a:t>
            </a:r>
            <a:endParaRPr lang="en-US" sz="1600" b="1" dirty="0">
              <a:solidFill>
                <a:srgbClr val="002060"/>
              </a:solidFill>
              <a:latin typeface="Times New Roman" pitchFamily="18" charset="0"/>
              <a:cs typeface="Times New Roman" pitchFamily="18" charset="0"/>
            </a:endParaRPr>
          </a:p>
        </p:txBody>
      </p:sp>
      <p:sp>
        <p:nvSpPr>
          <p:cNvPr id="79" name="Rounded Rectangle 78"/>
          <p:cNvSpPr/>
          <p:nvPr/>
        </p:nvSpPr>
        <p:spPr>
          <a:xfrm>
            <a:off x="4701057" y="3361017"/>
            <a:ext cx="1230469"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Chemistry </a:t>
            </a:r>
          </a:p>
        </p:txBody>
      </p:sp>
      <p:sp>
        <p:nvSpPr>
          <p:cNvPr id="80" name="Rounded Rectangle 79"/>
          <p:cNvSpPr/>
          <p:nvPr/>
        </p:nvSpPr>
        <p:spPr>
          <a:xfrm>
            <a:off x="2110257" y="3361017"/>
            <a:ext cx="12954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Micro</a:t>
            </a:r>
          </a:p>
          <a:p>
            <a:pPr algn="ctr"/>
            <a:r>
              <a:rPr lang="en-US" sz="1600" b="1" dirty="0">
                <a:solidFill>
                  <a:srgbClr val="002060"/>
                </a:solidFill>
                <a:latin typeface="Times New Roman" pitchFamily="18" charset="0"/>
                <a:cs typeface="Times New Roman" pitchFamily="18" charset="0"/>
              </a:rPr>
              <a:t>biology</a:t>
            </a:r>
          </a:p>
        </p:txBody>
      </p:sp>
      <p:sp>
        <p:nvSpPr>
          <p:cNvPr id="81" name="Rounded Rectangle 80"/>
          <p:cNvSpPr/>
          <p:nvPr/>
        </p:nvSpPr>
        <p:spPr>
          <a:xfrm>
            <a:off x="3481857" y="3361017"/>
            <a:ext cx="114300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Zoology </a:t>
            </a:r>
          </a:p>
        </p:txBody>
      </p:sp>
      <p:sp>
        <p:nvSpPr>
          <p:cNvPr id="82" name="Rounded Rectangle 81"/>
          <p:cNvSpPr/>
          <p:nvPr/>
        </p:nvSpPr>
        <p:spPr>
          <a:xfrm>
            <a:off x="4548925" y="4026844"/>
            <a:ext cx="1382601"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Chemistry </a:t>
            </a:r>
            <a:endParaRPr lang="en-US" b="1" dirty="0">
              <a:solidFill>
                <a:srgbClr val="002060"/>
              </a:solidFill>
              <a:latin typeface="Times New Roman" pitchFamily="18" charset="0"/>
              <a:cs typeface="Times New Roman" pitchFamily="18" charset="0"/>
            </a:endParaRPr>
          </a:p>
        </p:txBody>
      </p:sp>
      <p:sp>
        <p:nvSpPr>
          <p:cNvPr id="83" name="Rounded Rectangle 82"/>
          <p:cNvSpPr/>
          <p:nvPr/>
        </p:nvSpPr>
        <p:spPr>
          <a:xfrm>
            <a:off x="2034325" y="4026844"/>
            <a:ext cx="12192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Math</a:t>
            </a:r>
          </a:p>
        </p:txBody>
      </p:sp>
      <p:sp>
        <p:nvSpPr>
          <p:cNvPr id="84" name="Rounded Rectangle 83"/>
          <p:cNvSpPr/>
          <p:nvPr/>
        </p:nvSpPr>
        <p:spPr>
          <a:xfrm>
            <a:off x="3329725" y="4026844"/>
            <a:ext cx="114300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Physics </a:t>
            </a:r>
            <a:endParaRPr lang="en-US" b="1" dirty="0">
              <a:solidFill>
                <a:srgbClr val="002060"/>
              </a:solidFill>
              <a:latin typeface="Times New Roman" pitchFamily="18" charset="0"/>
              <a:cs typeface="Times New Roman" pitchFamily="18" charset="0"/>
            </a:endParaRPr>
          </a:p>
        </p:txBody>
      </p:sp>
      <p:sp>
        <p:nvSpPr>
          <p:cNvPr id="85" name="Rounded Rectangle 84"/>
          <p:cNvSpPr/>
          <p:nvPr/>
        </p:nvSpPr>
        <p:spPr>
          <a:xfrm>
            <a:off x="4178389" y="4762909"/>
            <a:ext cx="1230469"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002060"/>
                </a:solidFill>
                <a:latin typeface="Times New Roman" pitchFamily="18" charset="0"/>
                <a:cs typeface="Times New Roman" pitchFamily="18" charset="0"/>
              </a:rPr>
              <a:t>Geology </a:t>
            </a:r>
            <a:endParaRPr lang="en-US" b="1" dirty="0">
              <a:solidFill>
                <a:srgbClr val="002060"/>
              </a:solidFill>
              <a:latin typeface="Times New Roman" pitchFamily="18" charset="0"/>
              <a:cs typeface="Times New Roman" pitchFamily="18" charset="0"/>
            </a:endParaRPr>
          </a:p>
        </p:txBody>
      </p:sp>
      <p:sp>
        <p:nvSpPr>
          <p:cNvPr id="86" name="Rounded Rectangle 85"/>
          <p:cNvSpPr/>
          <p:nvPr/>
        </p:nvSpPr>
        <p:spPr>
          <a:xfrm>
            <a:off x="1663789" y="4762909"/>
            <a:ext cx="12192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Times New Roman" pitchFamily="18" charset="0"/>
                <a:cs typeface="Times New Roman" pitchFamily="18" charset="0"/>
              </a:rPr>
              <a:t>Math</a:t>
            </a:r>
          </a:p>
        </p:txBody>
      </p:sp>
      <p:sp>
        <p:nvSpPr>
          <p:cNvPr id="87" name="Rounded Rectangle 86"/>
          <p:cNvSpPr/>
          <p:nvPr/>
        </p:nvSpPr>
        <p:spPr>
          <a:xfrm>
            <a:off x="2959189" y="4762909"/>
            <a:ext cx="114300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Physics </a:t>
            </a:r>
          </a:p>
        </p:txBody>
      </p:sp>
      <p:sp>
        <p:nvSpPr>
          <p:cNvPr id="88" name="Rounded Rectangle 87"/>
          <p:cNvSpPr/>
          <p:nvPr/>
        </p:nvSpPr>
        <p:spPr>
          <a:xfrm>
            <a:off x="3874931" y="5448709"/>
            <a:ext cx="1230469"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Computer science</a:t>
            </a:r>
            <a:endParaRPr lang="en-US" sz="1600" b="1" dirty="0">
              <a:solidFill>
                <a:srgbClr val="002060"/>
              </a:solidFill>
              <a:latin typeface="Times New Roman" pitchFamily="18" charset="0"/>
              <a:cs typeface="Times New Roman" pitchFamily="18" charset="0"/>
            </a:endParaRPr>
          </a:p>
        </p:txBody>
      </p:sp>
      <p:sp>
        <p:nvSpPr>
          <p:cNvPr id="89" name="Rounded Rectangle 88"/>
          <p:cNvSpPr/>
          <p:nvPr/>
        </p:nvSpPr>
        <p:spPr>
          <a:xfrm>
            <a:off x="1360331" y="5448709"/>
            <a:ext cx="1219200"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2060"/>
                </a:solidFill>
                <a:latin typeface="Times New Roman" pitchFamily="18" charset="0"/>
                <a:cs typeface="Times New Roman" pitchFamily="18" charset="0"/>
              </a:rPr>
              <a:t>Math</a:t>
            </a:r>
          </a:p>
        </p:txBody>
      </p:sp>
      <p:sp>
        <p:nvSpPr>
          <p:cNvPr id="90" name="Rounded Rectangle 89"/>
          <p:cNvSpPr/>
          <p:nvPr/>
        </p:nvSpPr>
        <p:spPr>
          <a:xfrm>
            <a:off x="2655731" y="5448709"/>
            <a:ext cx="1143000"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Physics </a:t>
            </a:r>
          </a:p>
        </p:txBody>
      </p:sp>
      <p:sp>
        <p:nvSpPr>
          <p:cNvPr id="91" name="Rounded Rectangle 90"/>
          <p:cNvSpPr/>
          <p:nvPr/>
        </p:nvSpPr>
        <p:spPr>
          <a:xfrm>
            <a:off x="6096000" y="1066800"/>
            <a:ext cx="2895600" cy="5091448"/>
          </a:xfrm>
          <a:prstGeom prst="roundRect">
            <a:avLst>
              <a:gd name="adj" fmla="val 32019"/>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4800" b="1" dirty="0" smtClean="0">
                <a:solidFill>
                  <a:srgbClr val="002060"/>
                </a:solidFill>
                <a:latin typeface="Times New Roman" pitchFamily="18" charset="0"/>
                <a:cs typeface="Times New Roman" pitchFamily="18" charset="0"/>
              </a:rPr>
              <a:t>Skill </a:t>
            </a:r>
          </a:p>
          <a:p>
            <a:pPr algn="ctr"/>
            <a:r>
              <a:rPr lang="en-US" sz="4800" b="1" dirty="0" smtClean="0">
                <a:solidFill>
                  <a:srgbClr val="002060"/>
                </a:solidFill>
                <a:latin typeface="Times New Roman" pitchFamily="18" charset="0"/>
                <a:cs typeface="Times New Roman" pitchFamily="18" charset="0"/>
              </a:rPr>
              <a:t>based courses</a:t>
            </a:r>
            <a:endParaRPr lang="en-US" sz="4800" b="1" dirty="0">
              <a:solidFill>
                <a:srgbClr val="002060"/>
              </a:solidFill>
              <a:latin typeface="Times New Roman" pitchFamily="18" charset="0"/>
              <a:cs typeface="Times New Roman" pitchFamily="18" charset="0"/>
            </a:endParaRPr>
          </a:p>
        </p:txBody>
      </p:sp>
      <p:sp>
        <p:nvSpPr>
          <p:cNvPr id="19" name="Horizontal Scroll 18"/>
          <p:cNvSpPr/>
          <p:nvPr/>
        </p:nvSpPr>
        <p:spPr>
          <a:xfrm>
            <a:off x="5943600" y="1075386"/>
            <a:ext cx="2895600" cy="1251829"/>
          </a:xfrm>
          <a:prstGeom prst="horizontalScroll">
            <a:avLst/>
          </a:prstGeom>
          <a:solidFill>
            <a:srgbClr val="E0F75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a:solidFill>
                  <a:schemeClr val="tx1">
                    <a:lumMod val="95000"/>
                    <a:lumOff val="5000"/>
                  </a:schemeClr>
                </a:solidFill>
              </a:rPr>
              <a:t>Mushroom cultivation &amp; Floriculture</a:t>
            </a:r>
          </a:p>
        </p:txBody>
      </p:sp>
      <p:sp>
        <p:nvSpPr>
          <p:cNvPr id="115" name="Horizontal Scroll 114"/>
          <p:cNvSpPr/>
          <p:nvPr/>
        </p:nvSpPr>
        <p:spPr>
          <a:xfrm>
            <a:off x="6324600" y="2041085"/>
            <a:ext cx="2895600" cy="1251829"/>
          </a:xfrm>
          <a:prstGeom prst="horizontalScroll">
            <a:avLst/>
          </a:prstGeom>
          <a:solidFill>
            <a:srgbClr val="E0F75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solidFill>
                  <a:schemeClr val="tx1">
                    <a:lumMod val="95000"/>
                    <a:lumOff val="5000"/>
                  </a:schemeClr>
                </a:solidFill>
              </a:rPr>
              <a:t>Horticulture &amp; Vermicomposting</a:t>
            </a:r>
            <a:endParaRPr lang="en-US" b="1" dirty="0">
              <a:solidFill>
                <a:schemeClr val="tx1">
                  <a:lumMod val="95000"/>
                  <a:lumOff val="5000"/>
                </a:schemeClr>
              </a:solidFill>
            </a:endParaRPr>
          </a:p>
        </p:txBody>
      </p:sp>
      <p:sp>
        <p:nvSpPr>
          <p:cNvPr id="116" name="Horizontal Scroll 115"/>
          <p:cNvSpPr/>
          <p:nvPr/>
        </p:nvSpPr>
        <p:spPr>
          <a:xfrm>
            <a:off x="5968284" y="3015371"/>
            <a:ext cx="2895600" cy="1251829"/>
          </a:xfrm>
          <a:prstGeom prst="horizontalScroll">
            <a:avLst/>
          </a:prstGeom>
          <a:solidFill>
            <a:srgbClr val="E0F75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solidFill>
                  <a:schemeClr val="tx1">
                    <a:lumMod val="95000"/>
                    <a:lumOff val="5000"/>
                  </a:schemeClr>
                </a:solidFill>
              </a:rPr>
              <a:t>Computer </a:t>
            </a:r>
          </a:p>
          <a:p>
            <a:pPr algn="ctr"/>
            <a:r>
              <a:rPr lang="en-US" b="1" dirty="0" smtClean="0">
                <a:solidFill>
                  <a:schemeClr val="tx1">
                    <a:lumMod val="95000"/>
                    <a:lumOff val="5000"/>
                  </a:schemeClr>
                </a:solidFill>
              </a:rPr>
              <a:t>maintenance</a:t>
            </a:r>
            <a:endParaRPr lang="en-US" b="1" dirty="0">
              <a:solidFill>
                <a:schemeClr val="tx1">
                  <a:lumMod val="95000"/>
                  <a:lumOff val="5000"/>
                </a:schemeClr>
              </a:solidFill>
            </a:endParaRPr>
          </a:p>
        </p:txBody>
      </p:sp>
      <p:sp>
        <p:nvSpPr>
          <p:cNvPr id="117" name="Horizontal Scroll 116"/>
          <p:cNvSpPr/>
          <p:nvPr/>
        </p:nvSpPr>
        <p:spPr>
          <a:xfrm>
            <a:off x="6324600" y="3962400"/>
            <a:ext cx="2895600" cy="1251829"/>
          </a:xfrm>
          <a:prstGeom prst="horizontalScroll">
            <a:avLst/>
          </a:prstGeom>
          <a:solidFill>
            <a:srgbClr val="E0F75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smtClean="0">
              <a:solidFill>
                <a:schemeClr val="tx1">
                  <a:lumMod val="95000"/>
                  <a:lumOff val="5000"/>
                </a:schemeClr>
              </a:solidFill>
            </a:endParaRPr>
          </a:p>
          <a:p>
            <a:pPr algn="ctr"/>
            <a:r>
              <a:rPr lang="en-US" b="1" dirty="0" smtClean="0">
                <a:solidFill>
                  <a:schemeClr val="tx1">
                    <a:lumMod val="95000"/>
                    <a:lumOff val="5000"/>
                  </a:schemeClr>
                </a:solidFill>
              </a:rPr>
              <a:t>Medical Lab.</a:t>
            </a:r>
          </a:p>
          <a:p>
            <a:pPr algn="ctr"/>
            <a:r>
              <a:rPr lang="en-US" b="1" dirty="0" smtClean="0">
                <a:solidFill>
                  <a:schemeClr val="tx1">
                    <a:lumMod val="95000"/>
                    <a:lumOff val="5000"/>
                  </a:schemeClr>
                </a:solidFill>
              </a:rPr>
              <a:t>Techniques</a:t>
            </a:r>
          </a:p>
          <a:p>
            <a:pPr algn="ctr"/>
            <a:endParaRPr lang="en-US" dirty="0">
              <a:solidFill>
                <a:schemeClr val="tx1">
                  <a:lumMod val="95000"/>
                  <a:lumOff val="5000"/>
                </a:schemeClr>
              </a:solidFill>
            </a:endParaRPr>
          </a:p>
        </p:txBody>
      </p:sp>
      <p:sp>
        <p:nvSpPr>
          <p:cNvPr id="118" name="Horizontal Scroll 117"/>
          <p:cNvSpPr/>
          <p:nvPr/>
        </p:nvSpPr>
        <p:spPr>
          <a:xfrm>
            <a:off x="5943600" y="4920371"/>
            <a:ext cx="2895600" cy="1251829"/>
          </a:xfrm>
          <a:prstGeom prst="horizontalScroll">
            <a:avLst/>
          </a:prstGeom>
          <a:solidFill>
            <a:srgbClr val="E0F753"/>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b="1" dirty="0" smtClean="0">
                <a:solidFill>
                  <a:schemeClr val="tx1">
                    <a:lumMod val="95000"/>
                    <a:lumOff val="5000"/>
                  </a:schemeClr>
                </a:solidFill>
              </a:rPr>
              <a:t>Electronic </a:t>
            </a:r>
          </a:p>
          <a:p>
            <a:pPr algn="ctr"/>
            <a:r>
              <a:rPr lang="en-US" b="1" dirty="0" smtClean="0">
                <a:solidFill>
                  <a:schemeClr val="tx1">
                    <a:lumMod val="95000"/>
                    <a:lumOff val="5000"/>
                  </a:schemeClr>
                </a:solidFill>
              </a:rPr>
              <a:t>technology</a:t>
            </a:r>
            <a:endParaRPr lang="en-US" b="1" dirty="0">
              <a:solidFill>
                <a:schemeClr val="tx1">
                  <a:lumMod val="95000"/>
                  <a:lumOff val="5000"/>
                </a:schemeClr>
              </a:solidFill>
            </a:endParaRPr>
          </a:p>
        </p:txBody>
      </p:sp>
      <p:pic>
        <p:nvPicPr>
          <p:cNvPr id="120" name="Picture 8" descr="C:\Users\dell\Pictures\College Mon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121" name="Picture 9" descr="C:\Users\dell\Pictures\download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352205"/>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27"/>
                                        </p:tgtEl>
                                        <p:attrNameLst>
                                          <p:attrName>style.visibility</p:attrName>
                                        </p:attrNameLst>
                                      </p:cBhvr>
                                      <p:to>
                                        <p:strVal val="visible"/>
                                      </p:to>
                                    </p:set>
                                    <p:anim calcmode="lin" valueType="num">
                                      <p:cBhvr>
                                        <p:cTn id="16"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27"/>
                                        </p:tgtEl>
                                        <p:attrNameLst>
                                          <p:attrName>ppt_y</p:attrName>
                                        </p:attrNameLst>
                                      </p:cBhvr>
                                      <p:tavLst>
                                        <p:tav tm="0">
                                          <p:val>
                                            <p:strVal val="#ppt_y"/>
                                          </p:val>
                                        </p:tav>
                                        <p:tav tm="100000">
                                          <p:val>
                                            <p:strVal val="#ppt_y"/>
                                          </p:val>
                                        </p:tav>
                                      </p:tavLst>
                                    </p:anim>
                                    <p:anim calcmode="lin" valueType="num">
                                      <p:cBhvr>
                                        <p:cTn id="18"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27"/>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71"/>
                                        </p:tgtEl>
                                        <p:attrNameLst>
                                          <p:attrName>style.visibility</p:attrName>
                                        </p:attrNameLst>
                                      </p:cBhvr>
                                      <p:to>
                                        <p:strVal val="visible"/>
                                      </p:to>
                                    </p:set>
                                    <p:anim calcmode="lin" valueType="num">
                                      <p:cBhvr>
                                        <p:cTn id="25" dur="500" fill="hold"/>
                                        <p:tgtEl>
                                          <p:spTgt spid="71"/>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71"/>
                                        </p:tgtEl>
                                        <p:attrNameLst>
                                          <p:attrName>ppt_y</p:attrName>
                                        </p:attrNameLst>
                                      </p:cBhvr>
                                      <p:tavLst>
                                        <p:tav tm="0">
                                          <p:val>
                                            <p:strVal val="#ppt_y"/>
                                          </p:val>
                                        </p:tav>
                                        <p:tav tm="100000">
                                          <p:val>
                                            <p:strVal val="#ppt_y"/>
                                          </p:val>
                                        </p:tav>
                                      </p:tavLst>
                                    </p:anim>
                                    <p:anim calcmode="lin" valueType="num">
                                      <p:cBhvr>
                                        <p:cTn id="27" dur="500" fill="hold"/>
                                        <p:tgtEl>
                                          <p:spTgt spid="71"/>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71"/>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71"/>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72"/>
                                        </p:tgtEl>
                                        <p:attrNameLst>
                                          <p:attrName>style.visibility</p:attrName>
                                        </p:attrNameLst>
                                      </p:cBhvr>
                                      <p:to>
                                        <p:strVal val="visible"/>
                                      </p:to>
                                    </p:set>
                                    <p:anim calcmode="lin" valueType="num">
                                      <p:cBhvr>
                                        <p:cTn id="34"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72"/>
                                        </p:tgtEl>
                                        <p:attrNameLst>
                                          <p:attrName>ppt_y</p:attrName>
                                        </p:attrNameLst>
                                      </p:cBhvr>
                                      <p:tavLst>
                                        <p:tav tm="0">
                                          <p:val>
                                            <p:strVal val="#ppt_y"/>
                                          </p:val>
                                        </p:tav>
                                        <p:tav tm="100000">
                                          <p:val>
                                            <p:strVal val="#ppt_y"/>
                                          </p:val>
                                        </p:tav>
                                      </p:tavLst>
                                    </p:anim>
                                    <p:anim calcmode="lin" valueType="num">
                                      <p:cBhvr>
                                        <p:cTn id="36"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72"/>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70"/>
                                        </p:tgtEl>
                                        <p:attrNameLst>
                                          <p:attrName>style.visibility</p:attrName>
                                        </p:attrNameLst>
                                      </p:cBhvr>
                                      <p:to>
                                        <p:strVal val="visible"/>
                                      </p:to>
                                    </p:set>
                                    <p:anim calcmode="lin" valueType="num">
                                      <p:cBhvr>
                                        <p:cTn id="43" dur="500" fill="hold"/>
                                        <p:tgtEl>
                                          <p:spTgt spid="70"/>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70"/>
                                        </p:tgtEl>
                                        <p:attrNameLst>
                                          <p:attrName>ppt_y</p:attrName>
                                        </p:attrNameLst>
                                      </p:cBhvr>
                                      <p:tavLst>
                                        <p:tav tm="0">
                                          <p:val>
                                            <p:strVal val="#ppt_y"/>
                                          </p:val>
                                        </p:tav>
                                        <p:tav tm="100000">
                                          <p:val>
                                            <p:strVal val="#ppt_y"/>
                                          </p:val>
                                        </p:tav>
                                      </p:tavLst>
                                    </p:anim>
                                    <p:anim calcmode="lin" valueType="num">
                                      <p:cBhvr>
                                        <p:cTn id="45" dur="500" fill="hold"/>
                                        <p:tgtEl>
                                          <p:spTgt spid="70"/>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70"/>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70"/>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74"/>
                                        </p:tgtEl>
                                        <p:attrNameLst>
                                          <p:attrName>style.visibility</p:attrName>
                                        </p:attrNameLst>
                                      </p:cBhvr>
                                      <p:to>
                                        <p:strVal val="visible"/>
                                      </p:to>
                                    </p:set>
                                    <p:anim calcmode="lin" valueType="num">
                                      <p:cBhvr>
                                        <p:cTn id="52"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74"/>
                                        </p:tgtEl>
                                        <p:attrNameLst>
                                          <p:attrName>ppt_y</p:attrName>
                                        </p:attrNameLst>
                                      </p:cBhvr>
                                      <p:tavLst>
                                        <p:tav tm="0">
                                          <p:val>
                                            <p:strVal val="#ppt_y"/>
                                          </p:val>
                                        </p:tav>
                                        <p:tav tm="100000">
                                          <p:val>
                                            <p:strVal val="#ppt_y"/>
                                          </p:val>
                                        </p:tav>
                                      </p:tavLst>
                                    </p:anim>
                                    <p:anim calcmode="lin" valueType="num">
                                      <p:cBhvr>
                                        <p:cTn id="54"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74"/>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75"/>
                                        </p:tgtEl>
                                        <p:attrNameLst>
                                          <p:attrName>style.visibility</p:attrName>
                                        </p:attrNameLst>
                                      </p:cBhvr>
                                      <p:to>
                                        <p:strVal val="visible"/>
                                      </p:to>
                                    </p:set>
                                    <p:anim calcmode="lin" valueType="num">
                                      <p:cBhvr>
                                        <p:cTn id="61"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75"/>
                                        </p:tgtEl>
                                        <p:attrNameLst>
                                          <p:attrName>ppt_y</p:attrName>
                                        </p:attrNameLst>
                                      </p:cBhvr>
                                      <p:tavLst>
                                        <p:tav tm="0">
                                          <p:val>
                                            <p:strVal val="#ppt_y"/>
                                          </p:val>
                                        </p:tav>
                                        <p:tav tm="100000">
                                          <p:val>
                                            <p:strVal val="#ppt_y"/>
                                          </p:val>
                                        </p:tav>
                                      </p:tavLst>
                                    </p:anim>
                                    <p:anim calcmode="lin" valueType="num">
                                      <p:cBhvr>
                                        <p:cTn id="63"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7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75"/>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73"/>
                                        </p:tgtEl>
                                        <p:attrNameLst>
                                          <p:attrName>style.visibility</p:attrName>
                                        </p:attrNameLst>
                                      </p:cBhvr>
                                      <p:to>
                                        <p:strVal val="visible"/>
                                      </p:to>
                                    </p:set>
                                    <p:anim calcmode="lin" valueType="num">
                                      <p:cBhvr>
                                        <p:cTn id="70" dur="500" fill="hold"/>
                                        <p:tgtEl>
                                          <p:spTgt spid="73"/>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73"/>
                                        </p:tgtEl>
                                        <p:attrNameLst>
                                          <p:attrName>ppt_y</p:attrName>
                                        </p:attrNameLst>
                                      </p:cBhvr>
                                      <p:tavLst>
                                        <p:tav tm="0">
                                          <p:val>
                                            <p:strVal val="#ppt_y"/>
                                          </p:val>
                                        </p:tav>
                                        <p:tav tm="100000">
                                          <p:val>
                                            <p:strVal val="#ppt_y"/>
                                          </p:val>
                                        </p:tav>
                                      </p:tavLst>
                                    </p:anim>
                                    <p:anim calcmode="lin" valueType="num">
                                      <p:cBhvr>
                                        <p:cTn id="72" dur="500" fill="hold"/>
                                        <p:tgtEl>
                                          <p:spTgt spid="73"/>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73"/>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73"/>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77"/>
                                        </p:tgtEl>
                                        <p:attrNameLst>
                                          <p:attrName>style.visibility</p:attrName>
                                        </p:attrNameLst>
                                      </p:cBhvr>
                                      <p:to>
                                        <p:strVal val="visible"/>
                                      </p:to>
                                    </p:set>
                                    <p:anim calcmode="lin" valueType="num">
                                      <p:cBhvr>
                                        <p:cTn id="79"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77"/>
                                        </p:tgtEl>
                                        <p:attrNameLst>
                                          <p:attrName>ppt_y</p:attrName>
                                        </p:attrNameLst>
                                      </p:cBhvr>
                                      <p:tavLst>
                                        <p:tav tm="0">
                                          <p:val>
                                            <p:strVal val="#ppt_y"/>
                                          </p:val>
                                        </p:tav>
                                        <p:tav tm="100000">
                                          <p:val>
                                            <p:strVal val="#ppt_y"/>
                                          </p:val>
                                        </p:tav>
                                      </p:tavLst>
                                    </p:anim>
                                    <p:anim calcmode="lin" valueType="num">
                                      <p:cBhvr>
                                        <p:cTn id="81"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77"/>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77"/>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78"/>
                                        </p:tgtEl>
                                        <p:attrNameLst>
                                          <p:attrName>style.visibility</p:attrName>
                                        </p:attrNameLst>
                                      </p:cBhvr>
                                      <p:to>
                                        <p:strVal val="visible"/>
                                      </p:to>
                                    </p:set>
                                    <p:anim calcmode="lin" valueType="num">
                                      <p:cBhvr>
                                        <p:cTn id="88" dur="500" fill="hold"/>
                                        <p:tgtEl>
                                          <p:spTgt spid="7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78"/>
                                        </p:tgtEl>
                                        <p:attrNameLst>
                                          <p:attrName>ppt_y</p:attrName>
                                        </p:attrNameLst>
                                      </p:cBhvr>
                                      <p:tavLst>
                                        <p:tav tm="0">
                                          <p:val>
                                            <p:strVal val="#ppt_y"/>
                                          </p:val>
                                        </p:tav>
                                        <p:tav tm="100000">
                                          <p:val>
                                            <p:strVal val="#ppt_y"/>
                                          </p:val>
                                        </p:tav>
                                      </p:tavLst>
                                    </p:anim>
                                    <p:anim calcmode="lin" valueType="num">
                                      <p:cBhvr>
                                        <p:cTn id="90" dur="500" fill="hold"/>
                                        <p:tgtEl>
                                          <p:spTgt spid="7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7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78"/>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76"/>
                                        </p:tgtEl>
                                        <p:attrNameLst>
                                          <p:attrName>style.visibility</p:attrName>
                                        </p:attrNameLst>
                                      </p:cBhvr>
                                      <p:to>
                                        <p:strVal val="visible"/>
                                      </p:to>
                                    </p:set>
                                    <p:anim calcmode="lin" valueType="num">
                                      <p:cBhvr>
                                        <p:cTn id="97"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76"/>
                                        </p:tgtEl>
                                        <p:attrNameLst>
                                          <p:attrName>ppt_y</p:attrName>
                                        </p:attrNameLst>
                                      </p:cBhvr>
                                      <p:tavLst>
                                        <p:tav tm="0">
                                          <p:val>
                                            <p:strVal val="#ppt_y"/>
                                          </p:val>
                                        </p:tav>
                                        <p:tav tm="100000">
                                          <p:val>
                                            <p:strVal val="#ppt_y"/>
                                          </p:val>
                                        </p:tav>
                                      </p:tavLst>
                                    </p:anim>
                                    <p:anim calcmode="lin" valueType="num">
                                      <p:cBhvr>
                                        <p:cTn id="99"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76"/>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76"/>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80"/>
                                        </p:tgtEl>
                                        <p:attrNameLst>
                                          <p:attrName>style.visibility</p:attrName>
                                        </p:attrNameLst>
                                      </p:cBhvr>
                                      <p:to>
                                        <p:strVal val="visible"/>
                                      </p:to>
                                    </p:set>
                                    <p:anim calcmode="lin" valueType="num">
                                      <p:cBhvr>
                                        <p:cTn id="106"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80"/>
                                        </p:tgtEl>
                                        <p:attrNameLst>
                                          <p:attrName>ppt_y</p:attrName>
                                        </p:attrNameLst>
                                      </p:cBhvr>
                                      <p:tavLst>
                                        <p:tav tm="0">
                                          <p:val>
                                            <p:strVal val="#ppt_y"/>
                                          </p:val>
                                        </p:tav>
                                        <p:tav tm="100000">
                                          <p:val>
                                            <p:strVal val="#ppt_y"/>
                                          </p:val>
                                        </p:tav>
                                      </p:tavLst>
                                    </p:anim>
                                    <p:anim calcmode="lin" valueType="num">
                                      <p:cBhvr>
                                        <p:cTn id="108"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80"/>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81"/>
                                        </p:tgtEl>
                                        <p:attrNameLst>
                                          <p:attrName>style.visibility</p:attrName>
                                        </p:attrNameLst>
                                      </p:cBhvr>
                                      <p:to>
                                        <p:strVal val="visible"/>
                                      </p:to>
                                    </p:set>
                                    <p:anim calcmode="lin" valueType="num">
                                      <p:cBhvr>
                                        <p:cTn id="115"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81"/>
                                        </p:tgtEl>
                                        <p:attrNameLst>
                                          <p:attrName>ppt_y</p:attrName>
                                        </p:attrNameLst>
                                      </p:cBhvr>
                                      <p:tavLst>
                                        <p:tav tm="0">
                                          <p:val>
                                            <p:strVal val="#ppt_y"/>
                                          </p:val>
                                        </p:tav>
                                        <p:tav tm="100000">
                                          <p:val>
                                            <p:strVal val="#ppt_y"/>
                                          </p:val>
                                        </p:tav>
                                      </p:tavLst>
                                    </p:anim>
                                    <p:anim calcmode="lin" valueType="num">
                                      <p:cBhvr>
                                        <p:cTn id="117"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81"/>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79"/>
                                        </p:tgtEl>
                                        <p:attrNameLst>
                                          <p:attrName>style.visibility</p:attrName>
                                        </p:attrNameLst>
                                      </p:cBhvr>
                                      <p:to>
                                        <p:strVal val="visible"/>
                                      </p:to>
                                    </p:set>
                                    <p:anim calcmode="lin" valueType="num">
                                      <p:cBhvr>
                                        <p:cTn id="124"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79"/>
                                        </p:tgtEl>
                                        <p:attrNameLst>
                                          <p:attrName>ppt_y</p:attrName>
                                        </p:attrNameLst>
                                      </p:cBhvr>
                                      <p:tavLst>
                                        <p:tav tm="0">
                                          <p:val>
                                            <p:strVal val="#ppt_y"/>
                                          </p:val>
                                        </p:tav>
                                        <p:tav tm="100000">
                                          <p:val>
                                            <p:strVal val="#ppt_y"/>
                                          </p:val>
                                        </p:tav>
                                      </p:tavLst>
                                    </p:anim>
                                    <p:anim calcmode="lin" valueType="num">
                                      <p:cBhvr>
                                        <p:cTn id="126"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79"/>
                                        </p:tgtEl>
                                      </p:cBhvr>
                                    </p:animEffect>
                                  </p:childTnLst>
                                </p:cTn>
                              </p:par>
                            </p:childTnLst>
                          </p:cTn>
                        </p:par>
                      </p:childTnLst>
                    </p:cTn>
                  </p:par>
                  <p:par>
                    <p:cTn id="129" fill="hold">
                      <p:stCondLst>
                        <p:cond delay="indefinite"/>
                      </p:stCondLst>
                      <p:childTnLst>
                        <p:par>
                          <p:cTn id="130" fill="hold">
                            <p:stCondLst>
                              <p:cond delay="0"/>
                            </p:stCondLst>
                            <p:childTnLst>
                              <p:par>
                                <p:cTn id="131" presetID="41" presetClass="entr" presetSubtype="0" fill="hold" grpId="0" nodeType="clickEffect">
                                  <p:stCondLst>
                                    <p:cond delay="0"/>
                                  </p:stCondLst>
                                  <p:iterate type="lt">
                                    <p:tmPct val="10000"/>
                                  </p:iterate>
                                  <p:childTnLst>
                                    <p:set>
                                      <p:cBhvr>
                                        <p:cTn id="132" dur="1" fill="hold">
                                          <p:stCondLst>
                                            <p:cond delay="0"/>
                                          </p:stCondLst>
                                        </p:cTn>
                                        <p:tgtEl>
                                          <p:spTgt spid="83"/>
                                        </p:tgtEl>
                                        <p:attrNameLst>
                                          <p:attrName>style.visibility</p:attrName>
                                        </p:attrNameLst>
                                      </p:cBhvr>
                                      <p:to>
                                        <p:strVal val="visible"/>
                                      </p:to>
                                    </p:set>
                                    <p:anim calcmode="lin" valueType="num">
                                      <p:cBhvr>
                                        <p:cTn id="133"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83"/>
                                        </p:tgtEl>
                                        <p:attrNameLst>
                                          <p:attrName>ppt_y</p:attrName>
                                        </p:attrNameLst>
                                      </p:cBhvr>
                                      <p:tavLst>
                                        <p:tav tm="0">
                                          <p:val>
                                            <p:strVal val="#ppt_y"/>
                                          </p:val>
                                        </p:tav>
                                        <p:tav tm="100000">
                                          <p:val>
                                            <p:strVal val="#ppt_y"/>
                                          </p:val>
                                        </p:tav>
                                      </p:tavLst>
                                    </p:anim>
                                    <p:anim calcmode="lin" valueType="num">
                                      <p:cBhvr>
                                        <p:cTn id="135"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83"/>
                                        </p:tgtEl>
                                      </p:cBhvr>
                                    </p:animEffect>
                                  </p:childTnLst>
                                </p:cTn>
                              </p:par>
                            </p:childTnLst>
                          </p:cTn>
                        </p:par>
                      </p:childTnLst>
                    </p:cTn>
                  </p:par>
                  <p:par>
                    <p:cTn id="138" fill="hold">
                      <p:stCondLst>
                        <p:cond delay="indefinite"/>
                      </p:stCondLst>
                      <p:childTnLst>
                        <p:par>
                          <p:cTn id="139" fill="hold">
                            <p:stCondLst>
                              <p:cond delay="0"/>
                            </p:stCondLst>
                            <p:childTnLst>
                              <p:par>
                                <p:cTn id="140" presetID="41" presetClass="entr" presetSubtype="0" fill="hold" grpId="0" nodeType="clickEffect">
                                  <p:stCondLst>
                                    <p:cond delay="0"/>
                                  </p:stCondLst>
                                  <p:iterate type="lt">
                                    <p:tmPct val="10000"/>
                                  </p:iterate>
                                  <p:childTnLst>
                                    <p:set>
                                      <p:cBhvr>
                                        <p:cTn id="141" dur="1" fill="hold">
                                          <p:stCondLst>
                                            <p:cond delay="0"/>
                                          </p:stCondLst>
                                        </p:cTn>
                                        <p:tgtEl>
                                          <p:spTgt spid="84"/>
                                        </p:tgtEl>
                                        <p:attrNameLst>
                                          <p:attrName>style.visibility</p:attrName>
                                        </p:attrNameLst>
                                      </p:cBhvr>
                                      <p:to>
                                        <p:strVal val="visible"/>
                                      </p:to>
                                    </p:set>
                                    <p:anim calcmode="lin" valueType="num">
                                      <p:cBhvr>
                                        <p:cTn id="142" dur="500" fill="hold"/>
                                        <p:tgtEl>
                                          <p:spTgt spid="84"/>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84"/>
                                        </p:tgtEl>
                                        <p:attrNameLst>
                                          <p:attrName>ppt_y</p:attrName>
                                        </p:attrNameLst>
                                      </p:cBhvr>
                                      <p:tavLst>
                                        <p:tav tm="0">
                                          <p:val>
                                            <p:strVal val="#ppt_y"/>
                                          </p:val>
                                        </p:tav>
                                        <p:tav tm="100000">
                                          <p:val>
                                            <p:strVal val="#ppt_y"/>
                                          </p:val>
                                        </p:tav>
                                      </p:tavLst>
                                    </p:anim>
                                    <p:anim calcmode="lin" valueType="num">
                                      <p:cBhvr>
                                        <p:cTn id="144" dur="500" fill="hold"/>
                                        <p:tgtEl>
                                          <p:spTgt spid="84"/>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84"/>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84"/>
                                        </p:tgtEl>
                                      </p:cBhvr>
                                    </p:animEffect>
                                  </p:childTnLst>
                                </p:cTn>
                              </p:par>
                            </p:childTnLst>
                          </p:cTn>
                        </p:par>
                      </p:childTnLst>
                    </p:cTn>
                  </p:par>
                  <p:par>
                    <p:cTn id="147" fill="hold">
                      <p:stCondLst>
                        <p:cond delay="indefinite"/>
                      </p:stCondLst>
                      <p:childTnLst>
                        <p:par>
                          <p:cTn id="148" fill="hold">
                            <p:stCondLst>
                              <p:cond delay="0"/>
                            </p:stCondLst>
                            <p:childTnLst>
                              <p:par>
                                <p:cTn id="149" presetID="41" presetClass="entr" presetSubtype="0" fill="hold" grpId="0" nodeType="clickEffect">
                                  <p:stCondLst>
                                    <p:cond delay="0"/>
                                  </p:stCondLst>
                                  <p:iterate type="lt">
                                    <p:tmPct val="10000"/>
                                  </p:iterate>
                                  <p:childTnLst>
                                    <p:set>
                                      <p:cBhvr>
                                        <p:cTn id="150" dur="1" fill="hold">
                                          <p:stCondLst>
                                            <p:cond delay="0"/>
                                          </p:stCondLst>
                                        </p:cTn>
                                        <p:tgtEl>
                                          <p:spTgt spid="82"/>
                                        </p:tgtEl>
                                        <p:attrNameLst>
                                          <p:attrName>style.visibility</p:attrName>
                                        </p:attrNameLst>
                                      </p:cBhvr>
                                      <p:to>
                                        <p:strVal val="visible"/>
                                      </p:to>
                                    </p:set>
                                    <p:anim calcmode="lin" valueType="num">
                                      <p:cBhvr>
                                        <p:cTn id="151"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152" dur="500" fill="hold"/>
                                        <p:tgtEl>
                                          <p:spTgt spid="82"/>
                                        </p:tgtEl>
                                        <p:attrNameLst>
                                          <p:attrName>ppt_y</p:attrName>
                                        </p:attrNameLst>
                                      </p:cBhvr>
                                      <p:tavLst>
                                        <p:tav tm="0">
                                          <p:val>
                                            <p:strVal val="#ppt_y"/>
                                          </p:val>
                                        </p:tav>
                                        <p:tav tm="100000">
                                          <p:val>
                                            <p:strVal val="#ppt_y"/>
                                          </p:val>
                                        </p:tav>
                                      </p:tavLst>
                                    </p:anim>
                                    <p:anim calcmode="lin" valueType="num">
                                      <p:cBhvr>
                                        <p:cTn id="153"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154"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155" dur="500" tmFilter="0,0; .5, 1; 1, 1"/>
                                        <p:tgtEl>
                                          <p:spTgt spid="82"/>
                                        </p:tgtEl>
                                      </p:cBhvr>
                                    </p:animEffect>
                                  </p:childTnLst>
                                </p:cTn>
                              </p:par>
                            </p:childTnLst>
                          </p:cTn>
                        </p:par>
                      </p:childTnLst>
                    </p:cTn>
                  </p:par>
                  <p:par>
                    <p:cTn id="156" fill="hold">
                      <p:stCondLst>
                        <p:cond delay="indefinite"/>
                      </p:stCondLst>
                      <p:childTnLst>
                        <p:par>
                          <p:cTn id="157" fill="hold">
                            <p:stCondLst>
                              <p:cond delay="0"/>
                            </p:stCondLst>
                            <p:childTnLst>
                              <p:par>
                                <p:cTn id="158" presetID="41" presetClass="entr" presetSubtype="0" fill="hold" grpId="0" nodeType="clickEffect">
                                  <p:stCondLst>
                                    <p:cond delay="0"/>
                                  </p:stCondLst>
                                  <p:iterate type="lt">
                                    <p:tmPct val="10000"/>
                                  </p:iterate>
                                  <p:childTnLst>
                                    <p:set>
                                      <p:cBhvr>
                                        <p:cTn id="159" dur="1" fill="hold">
                                          <p:stCondLst>
                                            <p:cond delay="0"/>
                                          </p:stCondLst>
                                        </p:cTn>
                                        <p:tgtEl>
                                          <p:spTgt spid="86"/>
                                        </p:tgtEl>
                                        <p:attrNameLst>
                                          <p:attrName>style.visibility</p:attrName>
                                        </p:attrNameLst>
                                      </p:cBhvr>
                                      <p:to>
                                        <p:strVal val="visible"/>
                                      </p:to>
                                    </p:set>
                                    <p:anim calcmode="lin" valueType="num">
                                      <p:cBhvr>
                                        <p:cTn id="160" dur="500" fill="hold"/>
                                        <p:tgtEl>
                                          <p:spTgt spid="86"/>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86"/>
                                        </p:tgtEl>
                                        <p:attrNameLst>
                                          <p:attrName>ppt_y</p:attrName>
                                        </p:attrNameLst>
                                      </p:cBhvr>
                                      <p:tavLst>
                                        <p:tav tm="0">
                                          <p:val>
                                            <p:strVal val="#ppt_y"/>
                                          </p:val>
                                        </p:tav>
                                        <p:tav tm="100000">
                                          <p:val>
                                            <p:strVal val="#ppt_y"/>
                                          </p:val>
                                        </p:tav>
                                      </p:tavLst>
                                    </p:anim>
                                    <p:anim calcmode="lin" valueType="num">
                                      <p:cBhvr>
                                        <p:cTn id="162" dur="500" fill="hold"/>
                                        <p:tgtEl>
                                          <p:spTgt spid="86"/>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86"/>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86"/>
                                        </p:tgtEl>
                                      </p:cBhvr>
                                    </p:animEffect>
                                  </p:childTnLst>
                                </p:cTn>
                              </p:par>
                            </p:childTnLst>
                          </p:cTn>
                        </p:par>
                      </p:childTnLst>
                    </p:cTn>
                  </p:par>
                  <p:par>
                    <p:cTn id="165" fill="hold">
                      <p:stCondLst>
                        <p:cond delay="indefinite"/>
                      </p:stCondLst>
                      <p:childTnLst>
                        <p:par>
                          <p:cTn id="166" fill="hold">
                            <p:stCondLst>
                              <p:cond delay="0"/>
                            </p:stCondLst>
                            <p:childTnLst>
                              <p:par>
                                <p:cTn id="167" presetID="41" presetClass="entr" presetSubtype="0" fill="hold" grpId="0" nodeType="clickEffect">
                                  <p:stCondLst>
                                    <p:cond delay="0"/>
                                  </p:stCondLst>
                                  <p:iterate type="lt">
                                    <p:tmPct val="10000"/>
                                  </p:iterate>
                                  <p:childTnLst>
                                    <p:set>
                                      <p:cBhvr>
                                        <p:cTn id="168" dur="1" fill="hold">
                                          <p:stCondLst>
                                            <p:cond delay="0"/>
                                          </p:stCondLst>
                                        </p:cTn>
                                        <p:tgtEl>
                                          <p:spTgt spid="87"/>
                                        </p:tgtEl>
                                        <p:attrNameLst>
                                          <p:attrName>style.visibility</p:attrName>
                                        </p:attrNameLst>
                                      </p:cBhvr>
                                      <p:to>
                                        <p:strVal val="visible"/>
                                      </p:to>
                                    </p:set>
                                    <p:anim calcmode="lin" valueType="num">
                                      <p:cBhvr>
                                        <p:cTn id="169" dur="500" fill="hold"/>
                                        <p:tgtEl>
                                          <p:spTgt spid="87"/>
                                        </p:tgtEl>
                                        <p:attrNameLst>
                                          <p:attrName>ppt_x</p:attrName>
                                        </p:attrNameLst>
                                      </p:cBhvr>
                                      <p:tavLst>
                                        <p:tav tm="0">
                                          <p:val>
                                            <p:strVal val="#ppt_x"/>
                                          </p:val>
                                        </p:tav>
                                        <p:tav tm="50000">
                                          <p:val>
                                            <p:strVal val="#ppt_x+.1"/>
                                          </p:val>
                                        </p:tav>
                                        <p:tav tm="100000">
                                          <p:val>
                                            <p:strVal val="#ppt_x"/>
                                          </p:val>
                                        </p:tav>
                                      </p:tavLst>
                                    </p:anim>
                                    <p:anim calcmode="lin" valueType="num">
                                      <p:cBhvr>
                                        <p:cTn id="170" dur="500" fill="hold"/>
                                        <p:tgtEl>
                                          <p:spTgt spid="87"/>
                                        </p:tgtEl>
                                        <p:attrNameLst>
                                          <p:attrName>ppt_y</p:attrName>
                                        </p:attrNameLst>
                                      </p:cBhvr>
                                      <p:tavLst>
                                        <p:tav tm="0">
                                          <p:val>
                                            <p:strVal val="#ppt_y"/>
                                          </p:val>
                                        </p:tav>
                                        <p:tav tm="100000">
                                          <p:val>
                                            <p:strVal val="#ppt_y"/>
                                          </p:val>
                                        </p:tav>
                                      </p:tavLst>
                                    </p:anim>
                                    <p:anim calcmode="lin" valueType="num">
                                      <p:cBhvr>
                                        <p:cTn id="171" dur="500" fill="hold"/>
                                        <p:tgtEl>
                                          <p:spTgt spid="87"/>
                                        </p:tgtEl>
                                        <p:attrNameLst>
                                          <p:attrName>ppt_h</p:attrName>
                                        </p:attrNameLst>
                                      </p:cBhvr>
                                      <p:tavLst>
                                        <p:tav tm="0">
                                          <p:val>
                                            <p:strVal val="#ppt_h/10"/>
                                          </p:val>
                                        </p:tav>
                                        <p:tav tm="50000">
                                          <p:val>
                                            <p:strVal val="#ppt_h+.01"/>
                                          </p:val>
                                        </p:tav>
                                        <p:tav tm="100000">
                                          <p:val>
                                            <p:strVal val="#ppt_h"/>
                                          </p:val>
                                        </p:tav>
                                      </p:tavLst>
                                    </p:anim>
                                    <p:anim calcmode="lin" valueType="num">
                                      <p:cBhvr>
                                        <p:cTn id="172" dur="500" fill="hold"/>
                                        <p:tgtEl>
                                          <p:spTgt spid="87"/>
                                        </p:tgtEl>
                                        <p:attrNameLst>
                                          <p:attrName>ppt_w</p:attrName>
                                        </p:attrNameLst>
                                      </p:cBhvr>
                                      <p:tavLst>
                                        <p:tav tm="0">
                                          <p:val>
                                            <p:strVal val="#ppt_w/10"/>
                                          </p:val>
                                        </p:tav>
                                        <p:tav tm="50000">
                                          <p:val>
                                            <p:strVal val="#ppt_w+.01"/>
                                          </p:val>
                                        </p:tav>
                                        <p:tav tm="100000">
                                          <p:val>
                                            <p:strVal val="#ppt_w"/>
                                          </p:val>
                                        </p:tav>
                                      </p:tavLst>
                                    </p:anim>
                                    <p:animEffect transition="in" filter="fade">
                                      <p:cBhvr>
                                        <p:cTn id="173" dur="500" tmFilter="0,0; .5, 1; 1, 1"/>
                                        <p:tgtEl>
                                          <p:spTgt spid="87"/>
                                        </p:tgtEl>
                                      </p:cBhvr>
                                    </p:animEffect>
                                  </p:childTnLst>
                                </p:cTn>
                              </p:par>
                            </p:childTnLst>
                          </p:cTn>
                        </p:par>
                      </p:childTnLst>
                    </p:cTn>
                  </p:par>
                  <p:par>
                    <p:cTn id="174" fill="hold">
                      <p:stCondLst>
                        <p:cond delay="indefinite"/>
                      </p:stCondLst>
                      <p:childTnLst>
                        <p:par>
                          <p:cTn id="175" fill="hold">
                            <p:stCondLst>
                              <p:cond delay="0"/>
                            </p:stCondLst>
                            <p:childTnLst>
                              <p:par>
                                <p:cTn id="176" presetID="41" presetClass="entr" presetSubtype="0" fill="hold" grpId="0" nodeType="clickEffect">
                                  <p:stCondLst>
                                    <p:cond delay="0"/>
                                  </p:stCondLst>
                                  <p:iterate type="lt">
                                    <p:tmPct val="10000"/>
                                  </p:iterate>
                                  <p:childTnLst>
                                    <p:set>
                                      <p:cBhvr>
                                        <p:cTn id="177" dur="1" fill="hold">
                                          <p:stCondLst>
                                            <p:cond delay="0"/>
                                          </p:stCondLst>
                                        </p:cTn>
                                        <p:tgtEl>
                                          <p:spTgt spid="85"/>
                                        </p:tgtEl>
                                        <p:attrNameLst>
                                          <p:attrName>style.visibility</p:attrName>
                                        </p:attrNameLst>
                                      </p:cBhvr>
                                      <p:to>
                                        <p:strVal val="visible"/>
                                      </p:to>
                                    </p:set>
                                    <p:anim calcmode="lin" valueType="num">
                                      <p:cBhvr>
                                        <p:cTn id="178" dur="500" fill="hold"/>
                                        <p:tgtEl>
                                          <p:spTgt spid="85"/>
                                        </p:tgtEl>
                                        <p:attrNameLst>
                                          <p:attrName>ppt_x</p:attrName>
                                        </p:attrNameLst>
                                      </p:cBhvr>
                                      <p:tavLst>
                                        <p:tav tm="0">
                                          <p:val>
                                            <p:strVal val="#ppt_x"/>
                                          </p:val>
                                        </p:tav>
                                        <p:tav tm="50000">
                                          <p:val>
                                            <p:strVal val="#ppt_x+.1"/>
                                          </p:val>
                                        </p:tav>
                                        <p:tav tm="100000">
                                          <p:val>
                                            <p:strVal val="#ppt_x"/>
                                          </p:val>
                                        </p:tav>
                                      </p:tavLst>
                                    </p:anim>
                                    <p:anim calcmode="lin" valueType="num">
                                      <p:cBhvr>
                                        <p:cTn id="179" dur="500" fill="hold"/>
                                        <p:tgtEl>
                                          <p:spTgt spid="85"/>
                                        </p:tgtEl>
                                        <p:attrNameLst>
                                          <p:attrName>ppt_y</p:attrName>
                                        </p:attrNameLst>
                                      </p:cBhvr>
                                      <p:tavLst>
                                        <p:tav tm="0">
                                          <p:val>
                                            <p:strVal val="#ppt_y"/>
                                          </p:val>
                                        </p:tav>
                                        <p:tav tm="100000">
                                          <p:val>
                                            <p:strVal val="#ppt_y"/>
                                          </p:val>
                                        </p:tav>
                                      </p:tavLst>
                                    </p:anim>
                                    <p:anim calcmode="lin" valueType="num">
                                      <p:cBhvr>
                                        <p:cTn id="180" dur="500" fill="hold"/>
                                        <p:tgtEl>
                                          <p:spTgt spid="85"/>
                                        </p:tgtEl>
                                        <p:attrNameLst>
                                          <p:attrName>ppt_h</p:attrName>
                                        </p:attrNameLst>
                                      </p:cBhvr>
                                      <p:tavLst>
                                        <p:tav tm="0">
                                          <p:val>
                                            <p:strVal val="#ppt_h/10"/>
                                          </p:val>
                                        </p:tav>
                                        <p:tav tm="50000">
                                          <p:val>
                                            <p:strVal val="#ppt_h+.01"/>
                                          </p:val>
                                        </p:tav>
                                        <p:tav tm="100000">
                                          <p:val>
                                            <p:strVal val="#ppt_h"/>
                                          </p:val>
                                        </p:tav>
                                      </p:tavLst>
                                    </p:anim>
                                    <p:anim calcmode="lin" valueType="num">
                                      <p:cBhvr>
                                        <p:cTn id="181" dur="500" fill="hold"/>
                                        <p:tgtEl>
                                          <p:spTgt spid="85"/>
                                        </p:tgtEl>
                                        <p:attrNameLst>
                                          <p:attrName>ppt_w</p:attrName>
                                        </p:attrNameLst>
                                      </p:cBhvr>
                                      <p:tavLst>
                                        <p:tav tm="0">
                                          <p:val>
                                            <p:strVal val="#ppt_w/10"/>
                                          </p:val>
                                        </p:tav>
                                        <p:tav tm="50000">
                                          <p:val>
                                            <p:strVal val="#ppt_w+.01"/>
                                          </p:val>
                                        </p:tav>
                                        <p:tav tm="100000">
                                          <p:val>
                                            <p:strVal val="#ppt_w"/>
                                          </p:val>
                                        </p:tav>
                                      </p:tavLst>
                                    </p:anim>
                                    <p:animEffect transition="in" filter="fade">
                                      <p:cBhvr>
                                        <p:cTn id="182" dur="500" tmFilter="0,0; .5, 1; 1, 1"/>
                                        <p:tgtEl>
                                          <p:spTgt spid="85"/>
                                        </p:tgtEl>
                                      </p:cBhvr>
                                    </p:animEffect>
                                  </p:childTnLst>
                                </p:cTn>
                              </p:par>
                            </p:childTnLst>
                          </p:cTn>
                        </p:par>
                      </p:childTnLst>
                    </p:cTn>
                  </p:par>
                  <p:par>
                    <p:cTn id="183" fill="hold">
                      <p:stCondLst>
                        <p:cond delay="indefinite"/>
                      </p:stCondLst>
                      <p:childTnLst>
                        <p:par>
                          <p:cTn id="184" fill="hold">
                            <p:stCondLst>
                              <p:cond delay="0"/>
                            </p:stCondLst>
                            <p:childTnLst>
                              <p:par>
                                <p:cTn id="185" presetID="41" presetClass="entr" presetSubtype="0" fill="hold" grpId="0" nodeType="clickEffect">
                                  <p:stCondLst>
                                    <p:cond delay="0"/>
                                  </p:stCondLst>
                                  <p:iterate type="lt">
                                    <p:tmPct val="10000"/>
                                  </p:iterate>
                                  <p:childTnLst>
                                    <p:set>
                                      <p:cBhvr>
                                        <p:cTn id="186" dur="1" fill="hold">
                                          <p:stCondLst>
                                            <p:cond delay="0"/>
                                          </p:stCondLst>
                                        </p:cTn>
                                        <p:tgtEl>
                                          <p:spTgt spid="89"/>
                                        </p:tgtEl>
                                        <p:attrNameLst>
                                          <p:attrName>style.visibility</p:attrName>
                                        </p:attrNameLst>
                                      </p:cBhvr>
                                      <p:to>
                                        <p:strVal val="visible"/>
                                      </p:to>
                                    </p:set>
                                    <p:anim calcmode="lin" valueType="num">
                                      <p:cBhvr>
                                        <p:cTn id="187" dur="500" fill="hold"/>
                                        <p:tgtEl>
                                          <p:spTgt spid="89"/>
                                        </p:tgtEl>
                                        <p:attrNameLst>
                                          <p:attrName>ppt_x</p:attrName>
                                        </p:attrNameLst>
                                      </p:cBhvr>
                                      <p:tavLst>
                                        <p:tav tm="0">
                                          <p:val>
                                            <p:strVal val="#ppt_x"/>
                                          </p:val>
                                        </p:tav>
                                        <p:tav tm="50000">
                                          <p:val>
                                            <p:strVal val="#ppt_x+.1"/>
                                          </p:val>
                                        </p:tav>
                                        <p:tav tm="100000">
                                          <p:val>
                                            <p:strVal val="#ppt_x"/>
                                          </p:val>
                                        </p:tav>
                                      </p:tavLst>
                                    </p:anim>
                                    <p:anim calcmode="lin" valueType="num">
                                      <p:cBhvr>
                                        <p:cTn id="188" dur="500" fill="hold"/>
                                        <p:tgtEl>
                                          <p:spTgt spid="89"/>
                                        </p:tgtEl>
                                        <p:attrNameLst>
                                          <p:attrName>ppt_y</p:attrName>
                                        </p:attrNameLst>
                                      </p:cBhvr>
                                      <p:tavLst>
                                        <p:tav tm="0">
                                          <p:val>
                                            <p:strVal val="#ppt_y"/>
                                          </p:val>
                                        </p:tav>
                                        <p:tav tm="100000">
                                          <p:val>
                                            <p:strVal val="#ppt_y"/>
                                          </p:val>
                                        </p:tav>
                                      </p:tavLst>
                                    </p:anim>
                                    <p:anim calcmode="lin" valueType="num">
                                      <p:cBhvr>
                                        <p:cTn id="189" dur="500" fill="hold"/>
                                        <p:tgtEl>
                                          <p:spTgt spid="89"/>
                                        </p:tgtEl>
                                        <p:attrNameLst>
                                          <p:attrName>ppt_h</p:attrName>
                                        </p:attrNameLst>
                                      </p:cBhvr>
                                      <p:tavLst>
                                        <p:tav tm="0">
                                          <p:val>
                                            <p:strVal val="#ppt_h/10"/>
                                          </p:val>
                                        </p:tav>
                                        <p:tav tm="50000">
                                          <p:val>
                                            <p:strVal val="#ppt_h+.01"/>
                                          </p:val>
                                        </p:tav>
                                        <p:tav tm="100000">
                                          <p:val>
                                            <p:strVal val="#ppt_h"/>
                                          </p:val>
                                        </p:tav>
                                      </p:tavLst>
                                    </p:anim>
                                    <p:anim calcmode="lin" valueType="num">
                                      <p:cBhvr>
                                        <p:cTn id="190" dur="500" fill="hold"/>
                                        <p:tgtEl>
                                          <p:spTgt spid="89"/>
                                        </p:tgtEl>
                                        <p:attrNameLst>
                                          <p:attrName>ppt_w</p:attrName>
                                        </p:attrNameLst>
                                      </p:cBhvr>
                                      <p:tavLst>
                                        <p:tav tm="0">
                                          <p:val>
                                            <p:strVal val="#ppt_w/10"/>
                                          </p:val>
                                        </p:tav>
                                        <p:tav tm="50000">
                                          <p:val>
                                            <p:strVal val="#ppt_w+.01"/>
                                          </p:val>
                                        </p:tav>
                                        <p:tav tm="100000">
                                          <p:val>
                                            <p:strVal val="#ppt_w"/>
                                          </p:val>
                                        </p:tav>
                                      </p:tavLst>
                                    </p:anim>
                                    <p:animEffect transition="in" filter="fade">
                                      <p:cBhvr>
                                        <p:cTn id="191" dur="500" tmFilter="0,0; .5, 1; 1, 1"/>
                                        <p:tgtEl>
                                          <p:spTgt spid="89"/>
                                        </p:tgtEl>
                                      </p:cBhvr>
                                    </p:animEffect>
                                  </p:childTnLst>
                                </p:cTn>
                              </p:par>
                            </p:childTnLst>
                          </p:cTn>
                        </p:par>
                      </p:childTnLst>
                    </p:cTn>
                  </p:par>
                  <p:par>
                    <p:cTn id="192" fill="hold">
                      <p:stCondLst>
                        <p:cond delay="indefinite"/>
                      </p:stCondLst>
                      <p:childTnLst>
                        <p:par>
                          <p:cTn id="193" fill="hold">
                            <p:stCondLst>
                              <p:cond delay="0"/>
                            </p:stCondLst>
                            <p:childTnLst>
                              <p:par>
                                <p:cTn id="194" presetID="41" presetClass="entr" presetSubtype="0" fill="hold" grpId="0" nodeType="clickEffect">
                                  <p:stCondLst>
                                    <p:cond delay="0"/>
                                  </p:stCondLst>
                                  <p:iterate type="lt">
                                    <p:tmPct val="10000"/>
                                  </p:iterate>
                                  <p:childTnLst>
                                    <p:set>
                                      <p:cBhvr>
                                        <p:cTn id="195" dur="1" fill="hold">
                                          <p:stCondLst>
                                            <p:cond delay="0"/>
                                          </p:stCondLst>
                                        </p:cTn>
                                        <p:tgtEl>
                                          <p:spTgt spid="90"/>
                                        </p:tgtEl>
                                        <p:attrNameLst>
                                          <p:attrName>style.visibility</p:attrName>
                                        </p:attrNameLst>
                                      </p:cBhvr>
                                      <p:to>
                                        <p:strVal val="visible"/>
                                      </p:to>
                                    </p:set>
                                    <p:anim calcmode="lin" valueType="num">
                                      <p:cBhvr>
                                        <p:cTn id="196" dur="500" fill="hold"/>
                                        <p:tgtEl>
                                          <p:spTgt spid="90"/>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90"/>
                                        </p:tgtEl>
                                        <p:attrNameLst>
                                          <p:attrName>ppt_y</p:attrName>
                                        </p:attrNameLst>
                                      </p:cBhvr>
                                      <p:tavLst>
                                        <p:tav tm="0">
                                          <p:val>
                                            <p:strVal val="#ppt_y"/>
                                          </p:val>
                                        </p:tav>
                                        <p:tav tm="100000">
                                          <p:val>
                                            <p:strVal val="#ppt_y"/>
                                          </p:val>
                                        </p:tav>
                                      </p:tavLst>
                                    </p:anim>
                                    <p:anim calcmode="lin" valueType="num">
                                      <p:cBhvr>
                                        <p:cTn id="198" dur="500" fill="hold"/>
                                        <p:tgtEl>
                                          <p:spTgt spid="90"/>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90"/>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90"/>
                                        </p:tgtEl>
                                      </p:cBhvr>
                                    </p:animEffect>
                                  </p:childTnLst>
                                </p:cTn>
                              </p:par>
                            </p:childTnLst>
                          </p:cTn>
                        </p:par>
                      </p:childTnLst>
                    </p:cTn>
                  </p:par>
                  <p:par>
                    <p:cTn id="201" fill="hold">
                      <p:stCondLst>
                        <p:cond delay="indefinite"/>
                      </p:stCondLst>
                      <p:childTnLst>
                        <p:par>
                          <p:cTn id="202" fill="hold">
                            <p:stCondLst>
                              <p:cond delay="0"/>
                            </p:stCondLst>
                            <p:childTnLst>
                              <p:par>
                                <p:cTn id="203" presetID="41" presetClass="entr" presetSubtype="0" fill="hold" grpId="0" nodeType="clickEffect">
                                  <p:stCondLst>
                                    <p:cond delay="0"/>
                                  </p:stCondLst>
                                  <p:iterate type="lt">
                                    <p:tmPct val="10000"/>
                                  </p:iterate>
                                  <p:childTnLst>
                                    <p:set>
                                      <p:cBhvr>
                                        <p:cTn id="204" dur="1" fill="hold">
                                          <p:stCondLst>
                                            <p:cond delay="0"/>
                                          </p:stCondLst>
                                        </p:cTn>
                                        <p:tgtEl>
                                          <p:spTgt spid="88"/>
                                        </p:tgtEl>
                                        <p:attrNameLst>
                                          <p:attrName>style.visibility</p:attrName>
                                        </p:attrNameLst>
                                      </p:cBhvr>
                                      <p:to>
                                        <p:strVal val="visible"/>
                                      </p:to>
                                    </p:set>
                                    <p:anim calcmode="lin" valueType="num">
                                      <p:cBhvr>
                                        <p:cTn id="205" dur="5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206" dur="500" fill="hold"/>
                                        <p:tgtEl>
                                          <p:spTgt spid="88"/>
                                        </p:tgtEl>
                                        <p:attrNameLst>
                                          <p:attrName>ppt_y</p:attrName>
                                        </p:attrNameLst>
                                      </p:cBhvr>
                                      <p:tavLst>
                                        <p:tav tm="0">
                                          <p:val>
                                            <p:strVal val="#ppt_y"/>
                                          </p:val>
                                        </p:tav>
                                        <p:tav tm="100000">
                                          <p:val>
                                            <p:strVal val="#ppt_y"/>
                                          </p:val>
                                        </p:tav>
                                      </p:tavLst>
                                    </p:anim>
                                    <p:anim calcmode="lin" valueType="num">
                                      <p:cBhvr>
                                        <p:cTn id="207" dur="5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208" dur="5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209" dur="500" tmFilter="0,0; .5, 1; 1, 1"/>
                                        <p:tgtEl>
                                          <p:spTgt spid="88"/>
                                        </p:tgtEl>
                                      </p:cBhvr>
                                    </p:animEffect>
                                  </p:childTnLst>
                                </p:cTn>
                              </p:par>
                            </p:childTnLst>
                          </p:cTn>
                        </p:par>
                      </p:childTnLst>
                    </p:cTn>
                  </p:par>
                  <p:par>
                    <p:cTn id="210" fill="hold">
                      <p:stCondLst>
                        <p:cond delay="indefinite"/>
                      </p:stCondLst>
                      <p:childTnLst>
                        <p:par>
                          <p:cTn id="211" fill="hold">
                            <p:stCondLst>
                              <p:cond delay="0"/>
                            </p:stCondLst>
                            <p:childTnLst>
                              <p:par>
                                <p:cTn id="212" presetID="41" presetClass="entr" presetSubtype="0" fill="hold" grpId="0" nodeType="clickEffect">
                                  <p:stCondLst>
                                    <p:cond delay="0"/>
                                  </p:stCondLst>
                                  <p:iterate type="lt">
                                    <p:tmPct val="10000"/>
                                  </p:iterate>
                                  <p:childTnLst>
                                    <p:set>
                                      <p:cBhvr>
                                        <p:cTn id="213" dur="1" fill="hold">
                                          <p:stCondLst>
                                            <p:cond delay="0"/>
                                          </p:stCondLst>
                                        </p:cTn>
                                        <p:tgtEl>
                                          <p:spTgt spid="91"/>
                                        </p:tgtEl>
                                        <p:attrNameLst>
                                          <p:attrName>style.visibility</p:attrName>
                                        </p:attrNameLst>
                                      </p:cBhvr>
                                      <p:to>
                                        <p:strVal val="visible"/>
                                      </p:to>
                                    </p:set>
                                    <p:anim calcmode="lin" valueType="num">
                                      <p:cBhvr>
                                        <p:cTn id="214" dur="500" fill="hold"/>
                                        <p:tgtEl>
                                          <p:spTgt spid="91"/>
                                        </p:tgtEl>
                                        <p:attrNameLst>
                                          <p:attrName>ppt_x</p:attrName>
                                        </p:attrNameLst>
                                      </p:cBhvr>
                                      <p:tavLst>
                                        <p:tav tm="0">
                                          <p:val>
                                            <p:strVal val="#ppt_x"/>
                                          </p:val>
                                        </p:tav>
                                        <p:tav tm="50000">
                                          <p:val>
                                            <p:strVal val="#ppt_x+.1"/>
                                          </p:val>
                                        </p:tav>
                                        <p:tav tm="100000">
                                          <p:val>
                                            <p:strVal val="#ppt_x"/>
                                          </p:val>
                                        </p:tav>
                                      </p:tavLst>
                                    </p:anim>
                                    <p:anim calcmode="lin" valueType="num">
                                      <p:cBhvr>
                                        <p:cTn id="215" dur="500" fill="hold"/>
                                        <p:tgtEl>
                                          <p:spTgt spid="91"/>
                                        </p:tgtEl>
                                        <p:attrNameLst>
                                          <p:attrName>ppt_y</p:attrName>
                                        </p:attrNameLst>
                                      </p:cBhvr>
                                      <p:tavLst>
                                        <p:tav tm="0">
                                          <p:val>
                                            <p:strVal val="#ppt_y"/>
                                          </p:val>
                                        </p:tav>
                                        <p:tav tm="100000">
                                          <p:val>
                                            <p:strVal val="#ppt_y"/>
                                          </p:val>
                                        </p:tav>
                                      </p:tavLst>
                                    </p:anim>
                                    <p:anim calcmode="lin" valueType="num">
                                      <p:cBhvr>
                                        <p:cTn id="216" dur="500" fill="hold"/>
                                        <p:tgtEl>
                                          <p:spTgt spid="91"/>
                                        </p:tgtEl>
                                        <p:attrNameLst>
                                          <p:attrName>ppt_h</p:attrName>
                                        </p:attrNameLst>
                                      </p:cBhvr>
                                      <p:tavLst>
                                        <p:tav tm="0">
                                          <p:val>
                                            <p:strVal val="#ppt_h/10"/>
                                          </p:val>
                                        </p:tav>
                                        <p:tav tm="50000">
                                          <p:val>
                                            <p:strVal val="#ppt_h+.01"/>
                                          </p:val>
                                        </p:tav>
                                        <p:tav tm="100000">
                                          <p:val>
                                            <p:strVal val="#ppt_h"/>
                                          </p:val>
                                        </p:tav>
                                      </p:tavLst>
                                    </p:anim>
                                    <p:anim calcmode="lin" valueType="num">
                                      <p:cBhvr>
                                        <p:cTn id="217" dur="500" fill="hold"/>
                                        <p:tgtEl>
                                          <p:spTgt spid="91"/>
                                        </p:tgtEl>
                                        <p:attrNameLst>
                                          <p:attrName>ppt_w</p:attrName>
                                        </p:attrNameLst>
                                      </p:cBhvr>
                                      <p:tavLst>
                                        <p:tav tm="0">
                                          <p:val>
                                            <p:strVal val="#ppt_w/10"/>
                                          </p:val>
                                        </p:tav>
                                        <p:tav tm="50000">
                                          <p:val>
                                            <p:strVal val="#ppt_w+.01"/>
                                          </p:val>
                                        </p:tav>
                                        <p:tav tm="100000">
                                          <p:val>
                                            <p:strVal val="#ppt_w"/>
                                          </p:val>
                                        </p:tav>
                                      </p:tavLst>
                                    </p:anim>
                                    <p:animEffect transition="in" filter="fade">
                                      <p:cBhvr>
                                        <p:cTn id="218" dur="500" tmFilter="0,0; .5, 1; 1, 1"/>
                                        <p:tgtEl>
                                          <p:spTgt spid="91"/>
                                        </p:tgtEl>
                                      </p:cBhvr>
                                    </p:animEffect>
                                  </p:childTnLst>
                                </p:cTn>
                              </p:par>
                            </p:childTnLst>
                          </p:cTn>
                        </p:par>
                      </p:childTnLst>
                    </p:cTn>
                  </p:par>
                  <p:par>
                    <p:cTn id="219" fill="hold">
                      <p:stCondLst>
                        <p:cond delay="indefinite"/>
                      </p:stCondLst>
                      <p:childTnLst>
                        <p:par>
                          <p:cTn id="220" fill="hold">
                            <p:stCondLst>
                              <p:cond delay="0"/>
                            </p:stCondLst>
                            <p:childTnLst>
                              <p:par>
                                <p:cTn id="221" presetID="22" presetClass="entr" presetSubtype="8" fill="hold" grpId="0" nodeType="clickEffect">
                                  <p:stCondLst>
                                    <p:cond delay="0"/>
                                  </p:stCondLst>
                                  <p:childTnLst>
                                    <p:set>
                                      <p:cBhvr>
                                        <p:cTn id="222" dur="1" fill="hold">
                                          <p:stCondLst>
                                            <p:cond delay="0"/>
                                          </p:stCondLst>
                                        </p:cTn>
                                        <p:tgtEl>
                                          <p:spTgt spid="19"/>
                                        </p:tgtEl>
                                        <p:attrNameLst>
                                          <p:attrName>style.visibility</p:attrName>
                                        </p:attrNameLst>
                                      </p:cBhvr>
                                      <p:to>
                                        <p:strVal val="visible"/>
                                      </p:to>
                                    </p:set>
                                    <p:animEffect transition="in" filter="wipe(left)">
                                      <p:cBhvr>
                                        <p:cTn id="223" dur="500"/>
                                        <p:tgtEl>
                                          <p:spTgt spid="19"/>
                                        </p:tgtEl>
                                      </p:cBhvr>
                                    </p:animEffect>
                                  </p:childTnLst>
                                </p:cTn>
                              </p:par>
                            </p:childTnLst>
                          </p:cTn>
                        </p:par>
                      </p:childTnLst>
                    </p:cTn>
                  </p:par>
                  <p:par>
                    <p:cTn id="224" fill="hold">
                      <p:stCondLst>
                        <p:cond delay="indefinite"/>
                      </p:stCondLst>
                      <p:childTnLst>
                        <p:par>
                          <p:cTn id="225" fill="hold">
                            <p:stCondLst>
                              <p:cond delay="0"/>
                            </p:stCondLst>
                            <p:childTnLst>
                              <p:par>
                                <p:cTn id="226" presetID="22" presetClass="entr" presetSubtype="8" fill="hold" grpId="0" nodeType="clickEffect">
                                  <p:stCondLst>
                                    <p:cond delay="0"/>
                                  </p:stCondLst>
                                  <p:childTnLst>
                                    <p:set>
                                      <p:cBhvr>
                                        <p:cTn id="227" dur="1" fill="hold">
                                          <p:stCondLst>
                                            <p:cond delay="0"/>
                                          </p:stCondLst>
                                        </p:cTn>
                                        <p:tgtEl>
                                          <p:spTgt spid="115"/>
                                        </p:tgtEl>
                                        <p:attrNameLst>
                                          <p:attrName>style.visibility</p:attrName>
                                        </p:attrNameLst>
                                      </p:cBhvr>
                                      <p:to>
                                        <p:strVal val="visible"/>
                                      </p:to>
                                    </p:set>
                                    <p:animEffect transition="in" filter="wipe(left)">
                                      <p:cBhvr>
                                        <p:cTn id="228" dur="500"/>
                                        <p:tgtEl>
                                          <p:spTgt spid="115"/>
                                        </p:tgtEl>
                                      </p:cBhvr>
                                    </p:animEffect>
                                  </p:childTnLst>
                                </p:cTn>
                              </p:par>
                            </p:childTnLst>
                          </p:cTn>
                        </p:par>
                      </p:childTnLst>
                    </p:cTn>
                  </p:par>
                  <p:par>
                    <p:cTn id="229" fill="hold">
                      <p:stCondLst>
                        <p:cond delay="indefinite"/>
                      </p:stCondLst>
                      <p:childTnLst>
                        <p:par>
                          <p:cTn id="230" fill="hold">
                            <p:stCondLst>
                              <p:cond delay="0"/>
                            </p:stCondLst>
                            <p:childTnLst>
                              <p:par>
                                <p:cTn id="231" presetID="22" presetClass="entr" presetSubtype="8" fill="hold" grpId="0" nodeType="clickEffect">
                                  <p:stCondLst>
                                    <p:cond delay="0"/>
                                  </p:stCondLst>
                                  <p:childTnLst>
                                    <p:set>
                                      <p:cBhvr>
                                        <p:cTn id="232" dur="1" fill="hold">
                                          <p:stCondLst>
                                            <p:cond delay="0"/>
                                          </p:stCondLst>
                                        </p:cTn>
                                        <p:tgtEl>
                                          <p:spTgt spid="116"/>
                                        </p:tgtEl>
                                        <p:attrNameLst>
                                          <p:attrName>style.visibility</p:attrName>
                                        </p:attrNameLst>
                                      </p:cBhvr>
                                      <p:to>
                                        <p:strVal val="visible"/>
                                      </p:to>
                                    </p:set>
                                    <p:animEffect transition="in" filter="wipe(left)">
                                      <p:cBhvr>
                                        <p:cTn id="233" dur="500"/>
                                        <p:tgtEl>
                                          <p:spTgt spid="116"/>
                                        </p:tgtEl>
                                      </p:cBhvr>
                                    </p:animEffect>
                                  </p:childTnLst>
                                </p:cTn>
                              </p:par>
                            </p:childTnLst>
                          </p:cTn>
                        </p:par>
                      </p:childTnLst>
                    </p:cTn>
                  </p:par>
                  <p:par>
                    <p:cTn id="234" fill="hold">
                      <p:stCondLst>
                        <p:cond delay="indefinite"/>
                      </p:stCondLst>
                      <p:childTnLst>
                        <p:par>
                          <p:cTn id="235" fill="hold">
                            <p:stCondLst>
                              <p:cond delay="0"/>
                            </p:stCondLst>
                            <p:childTnLst>
                              <p:par>
                                <p:cTn id="236" presetID="22" presetClass="entr" presetSubtype="8" fill="hold" grpId="0" nodeType="clickEffect">
                                  <p:stCondLst>
                                    <p:cond delay="0"/>
                                  </p:stCondLst>
                                  <p:childTnLst>
                                    <p:set>
                                      <p:cBhvr>
                                        <p:cTn id="237" dur="1" fill="hold">
                                          <p:stCondLst>
                                            <p:cond delay="0"/>
                                          </p:stCondLst>
                                        </p:cTn>
                                        <p:tgtEl>
                                          <p:spTgt spid="117"/>
                                        </p:tgtEl>
                                        <p:attrNameLst>
                                          <p:attrName>style.visibility</p:attrName>
                                        </p:attrNameLst>
                                      </p:cBhvr>
                                      <p:to>
                                        <p:strVal val="visible"/>
                                      </p:to>
                                    </p:set>
                                    <p:animEffect transition="in" filter="wipe(left)">
                                      <p:cBhvr>
                                        <p:cTn id="238" dur="500"/>
                                        <p:tgtEl>
                                          <p:spTgt spid="117"/>
                                        </p:tgtEl>
                                      </p:cBhvr>
                                    </p:animEffect>
                                  </p:childTnLst>
                                </p:cTn>
                              </p:par>
                            </p:childTnLst>
                          </p:cTn>
                        </p:par>
                      </p:childTnLst>
                    </p:cTn>
                  </p:par>
                  <p:par>
                    <p:cTn id="239" fill="hold">
                      <p:stCondLst>
                        <p:cond delay="indefinite"/>
                      </p:stCondLst>
                      <p:childTnLst>
                        <p:par>
                          <p:cTn id="240" fill="hold">
                            <p:stCondLst>
                              <p:cond delay="0"/>
                            </p:stCondLst>
                            <p:childTnLst>
                              <p:par>
                                <p:cTn id="241" presetID="22" presetClass="entr" presetSubtype="8" fill="hold" grpId="0" nodeType="clickEffect">
                                  <p:stCondLst>
                                    <p:cond delay="0"/>
                                  </p:stCondLst>
                                  <p:childTnLst>
                                    <p:set>
                                      <p:cBhvr>
                                        <p:cTn id="242" dur="1" fill="hold">
                                          <p:stCondLst>
                                            <p:cond delay="0"/>
                                          </p:stCondLst>
                                        </p:cTn>
                                        <p:tgtEl>
                                          <p:spTgt spid="118"/>
                                        </p:tgtEl>
                                        <p:attrNameLst>
                                          <p:attrName>style.visibility</p:attrName>
                                        </p:attrNameLst>
                                      </p:cBhvr>
                                      <p:to>
                                        <p:strVal val="visible"/>
                                      </p:to>
                                    </p:set>
                                    <p:animEffect transition="in" filter="wipe(left)">
                                      <p:cBhvr>
                                        <p:cTn id="243" dur="500"/>
                                        <p:tgtEl>
                                          <p:spTgt spid="118"/>
                                        </p:tgtEl>
                                      </p:cBhvr>
                                    </p:animEffect>
                                  </p:childTnLst>
                                </p:cTn>
                              </p:par>
                            </p:childTnLst>
                          </p:cTn>
                        </p:par>
                      </p:childTnLst>
                    </p:cTn>
                  </p:par>
                  <p:par>
                    <p:cTn id="244" fill="hold">
                      <p:stCondLst>
                        <p:cond delay="indefinite"/>
                      </p:stCondLst>
                      <p:childTnLst>
                        <p:par>
                          <p:cTn id="245" fill="hold">
                            <p:stCondLst>
                              <p:cond delay="0"/>
                            </p:stCondLst>
                            <p:childTnLst>
                              <p:par>
                                <p:cTn id="246" presetID="41" presetClass="entr" presetSubtype="0" fill="hold" grpId="0" nodeType="clickEffect">
                                  <p:stCondLst>
                                    <p:cond delay="0"/>
                                  </p:stCondLst>
                                  <p:iterate type="lt">
                                    <p:tmPct val="10000"/>
                                  </p:iterate>
                                  <p:childTnLst>
                                    <p:set>
                                      <p:cBhvr>
                                        <p:cTn id="247" dur="1" fill="hold">
                                          <p:stCondLst>
                                            <p:cond delay="0"/>
                                          </p:stCondLst>
                                        </p:cTn>
                                        <p:tgtEl>
                                          <p:spTgt spid="33"/>
                                        </p:tgtEl>
                                        <p:attrNameLst>
                                          <p:attrName>style.visibility</p:attrName>
                                        </p:attrNameLst>
                                      </p:cBhvr>
                                      <p:to>
                                        <p:strVal val="visible"/>
                                      </p:to>
                                    </p:set>
                                    <p:anim calcmode="lin" valueType="num">
                                      <p:cBhvr>
                                        <p:cTn id="248"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49" dur="500" fill="hold"/>
                                        <p:tgtEl>
                                          <p:spTgt spid="33"/>
                                        </p:tgtEl>
                                        <p:attrNameLst>
                                          <p:attrName>ppt_y</p:attrName>
                                        </p:attrNameLst>
                                      </p:cBhvr>
                                      <p:tavLst>
                                        <p:tav tm="0">
                                          <p:val>
                                            <p:strVal val="#ppt_y"/>
                                          </p:val>
                                        </p:tav>
                                        <p:tav tm="100000">
                                          <p:val>
                                            <p:strVal val="#ppt_y"/>
                                          </p:val>
                                        </p:tav>
                                      </p:tavLst>
                                    </p:anim>
                                    <p:anim calcmode="lin" valueType="num">
                                      <p:cBhvr>
                                        <p:cTn id="250"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51"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52"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3"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19" grpId="0" animBg="1"/>
      <p:bldP spid="115" grpId="0" animBg="1"/>
      <p:bldP spid="116" grpId="0" animBg="1"/>
      <p:bldP spid="117" grpId="0" animBg="1"/>
      <p:bldP spid="11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0" y="1"/>
            <a:ext cx="8915400" cy="523220"/>
          </a:xfrm>
          <a:prstGeom prst="rect">
            <a:avLst/>
          </a:prstGeom>
        </p:spPr>
        <p:txBody>
          <a:bodyPr wrap="square">
            <a:spAutoFit/>
          </a:bodyPr>
          <a:lstStyle/>
          <a:p>
            <a:pPr algn="ctr"/>
            <a:r>
              <a:rPr lang="en-US" sz="2800" b="1" i="1" dirty="0" smtClean="0">
                <a:ln w="1905"/>
                <a:solidFill>
                  <a:srgbClr val="F79646">
                    <a:lumMod val="50000"/>
                  </a:srgbClr>
                </a:solidFill>
                <a:effectLst>
                  <a:innerShdw blurRad="69850" dist="43180" dir="5400000">
                    <a:srgbClr val="000000">
                      <a:alpha val="65000"/>
                    </a:srgbClr>
                  </a:innerShdw>
                </a:effectLst>
                <a:latin typeface="Times New Roman" pitchFamily="18" charset="0"/>
                <a:cs typeface="Times New Roman" pitchFamily="18" charset="0"/>
              </a:rPr>
              <a:t>Example 4 -   </a:t>
            </a:r>
          </a:p>
        </p:txBody>
      </p:sp>
      <p:sp>
        <p:nvSpPr>
          <p:cNvPr id="6" name="TextBox 5"/>
          <p:cNvSpPr txBox="1"/>
          <p:nvPr/>
        </p:nvSpPr>
        <p:spPr>
          <a:xfrm>
            <a:off x="2133600" y="953869"/>
            <a:ext cx="1028700" cy="646331"/>
          </a:xfrm>
          <a:prstGeom prst="rect">
            <a:avLst/>
          </a:prstGeom>
          <a:noFill/>
        </p:spPr>
        <p:txBody>
          <a:bodyPr wrap="square" rtlCol="0">
            <a:spAutoFit/>
          </a:bodyPr>
          <a:lstStyle/>
          <a:p>
            <a:r>
              <a:rPr lang="en-US" b="1" dirty="0" smtClean="0">
                <a:solidFill>
                  <a:srgbClr val="008E40"/>
                </a:solidFill>
                <a:latin typeface="Times New Roman" pitchFamily="18" charset="0"/>
                <a:cs typeface="Times New Roman" pitchFamily="18" charset="0"/>
              </a:rPr>
              <a:t>   CC 1 </a:t>
            </a:r>
            <a:endParaRPr lang="en-US" b="1" dirty="0">
              <a:solidFill>
                <a:srgbClr val="008E40"/>
              </a:solidFill>
              <a:latin typeface="Times New Roman" pitchFamily="18" charset="0"/>
              <a:cs typeface="Times New Roman" pitchFamily="18" charset="0"/>
            </a:endParaRPr>
          </a:p>
          <a:p>
            <a:r>
              <a:rPr lang="en-US" b="1" dirty="0" smtClean="0">
                <a:solidFill>
                  <a:srgbClr val="008E40"/>
                </a:solidFill>
                <a:latin typeface="Times New Roman" pitchFamily="18" charset="0"/>
                <a:cs typeface="Times New Roman" pitchFamily="18" charset="0"/>
              </a:rPr>
              <a:t> Botany</a:t>
            </a:r>
            <a:endParaRPr lang="en-US" b="1" dirty="0">
              <a:solidFill>
                <a:srgbClr val="C00000"/>
              </a:solidFill>
              <a:latin typeface="Times New Roman" pitchFamily="18" charset="0"/>
              <a:cs typeface="Times New Roman" pitchFamily="18" charset="0"/>
            </a:endParaRPr>
          </a:p>
        </p:txBody>
      </p:sp>
      <p:sp>
        <p:nvSpPr>
          <p:cNvPr id="8" name="Right Arrow 7"/>
          <p:cNvSpPr/>
          <p:nvPr/>
        </p:nvSpPr>
        <p:spPr>
          <a:xfrm>
            <a:off x="76200" y="914400"/>
            <a:ext cx="1752600" cy="8382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latin typeface="Times New Roman" pitchFamily="18" charset="0"/>
                <a:cs typeface="Times New Roman" pitchFamily="18" charset="0"/>
              </a:rPr>
              <a:t>Semester - III</a:t>
            </a:r>
          </a:p>
        </p:txBody>
      </p:sp>
      <p:sp>
        <p:nvSpPr>
          <p:cNvPr id="9" name="Oval 8"/>
          <p:cNvSpPr/>
          <p:nvPr/>
        </p:nvSpPr>
        <p:spPr>
          <a:xfrm>
            <a:off x="1905000" y="762000"/>
            <a:ext cx="762000" cy="762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12" name="Rounded Rectangle 11"/>
          <p:cNvSpPr/>
          <p:nvPr/>
        </p:nvSpPr>
        <p:spPr>
          <a:xfrm>
            <a:off x="5334000" y="914400"/>
            <a:ext cx="1219200" cy="5334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Chemistry</a:t>
            </a:r>
            <a:endParaRPr lang="en-US" sz="1600" b="1" dirty="0">
              <a:solidFill>
                <a:srgbClr val="002060"/>
              </a:solidFill>
              <a:latin typeface="Times New Roman" pitchFamily="18" charset="0"/>
              <a:cs typeface="Times New Roman" pitchFamily="18" charset="0"/>
            </a:endParaRPr>
          </a:p>
        </p:txBody>
      </p:sp>
      <p:sp>
        <p:nvSpPr>
          <p:cNvPr id="13" name="Rounded Rectangle 12"/>
          <p:cNvSpPr/>
          <p:nvPr/>
        </p:nvSpPr>
        <p:spPr>
          <a:xfrm>
            <a:off x="7048500" y="1103142"/>
            <a:ext cx="800100"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3</a:t>
            </a:r>
            <a:endParaRPr lang="en-US" sz="1600" b="1" dirty="0">
              <a:solidFill>
                <a:srgbClr val="002060"/>
              </a:solidFill>
              <a:latin typeface="Times New Roman" pitchFamily="18" charset="0"/>
              <a:cs typeface="Times New Roman" pitchFamily="18" charset="0"/>
            </a:endParaRPr>
          </a:p>
        </p:txBody>
      </p:sp>
      <p:sp>
        <p:nvSpPr>
          <p:cNvPr id="14" name="Rounded Rectangle 13"/>
          <p:cNvSpPr/>
          <p:nvPr/>
        </p:nvSpPr>
        <p:spPr>
          <a:xfrm>
            <a:off x="3657600" y="914400"/>
            <a:ext cx="1143000" cy="5334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Zoology</a:t>
            </a:r>
            <a:endParaRPr lang="en-US" sz="1600" b="1" dirty="0">
              <a:solidFill>
                <a:srgbClr val="002060"/>
              </a:solidFill>
              <a:latin typeface="Times New Roman" pitchFamily="18" charset="0"/>
              <a:cs typeface="Times New Roman" pitchFamily="18" charset="0"/>
            </a:endParaRPr>
          </a:p>
        </p:txBody>
      </p:sp>
      <p:sp>
        <p:nvSpPr>
          <p:cNvPr id="15" name="Rounded Rectangle 14"/>
          <p:cNvSpPr/>
          <p:nvPr/>
        </p:nvSpPr>
        <p:spPr>
          <a:xfrm>
            <a:off x="8210550" y="1103142"/>
            <a:ext cx="704850"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1</a:t>
            </a:r>
          </a:p>
        </p:txBody>
      </p:sp>
      <p:sp>
        <p:nvSpPr>
          <p:cNvPr id="16" name="Right Arrow 15"/>
          <p:cNvSpPr/>
          <p:nvPr/>
        </p:nvSpPr>
        <p:spPr>
          <a:xfrm>
            <a:off x="152400" y="2209800"/>
            <a:ext cx="1676400" cy="794266"/>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latin typeface="Times New Roman" pitchFamily="18" charset="0"/>
                <a:cs typeface="Times New Roman" pitchFamily="18" charset="0"/>
              </a:rPr>
              <a:t>Semester - IV </a:t>
            </a:r>
          </a:p>
        </p:txBody>
      </p:sp>
      <p:sp>
        <p:nvSpPr>
          <p:cNvPr id="17" name="Rounded Rectangle 16"/>
          <p:cNvSpPr/>
          <p:nvPr/>
        </p:nvSpPr>
        <p:spPr>
          <a:xfrm>
            <a:off x="2133600" y="232234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smtClean="0">
                <a:solidFill>
                  <a:srgbClr val="002060"/>
                </a:solidFill>
                <a:latin typeface="Times New Roman" pitchFamily="18" charset="0"/>
                <a:cs typeface="Times New Roman" pitchFamily="18" charset="0"/>
              </a:rPr>
              <a:t>Botany</a:t>
            </a:r>
            <a:endParaRPr lang="en-US" sz="1600" b="1" dirty="0">
              <a:solidFill>
                <a:srgbClr val="002060"/>
              </a:solidFill>
              <a:latin typeface="Times New Roman" pitchFamily="18" charset="0"/>
              <a:cs typeface="Times New Roman" pitchFamily="18" charset="0"/>
            </a:endParaRPr>
          </a:p>
        </p:txBody>
      </p:sp>
      <p:sp>
        <p:nvSpPr>
          <p:cNvPr id="21" name="TextBox 20"/>
          <p:cNvSpPr txBox="1"/>
          <p:nvPr/>
        </p:nvSpPr>
        <p:spPr>
          <a:xfrm>
            <a:off x="3657600" y="2246531"/>
            <a:ext cx="1143000" cy="646331"/>
          </a:xfrm>
          <a:prstGeom prst="rect">
            <a:avLst/>
          </a:prstGeom>
          <a:noFill/>
        </p:spPr>
        <p:txBody>
          <a:bodyPr wrap="square" rtlCol="0">
            <a:spAutoFit/>
          </a:bodyPr>
          <a:lstStyle/>
          <a:p>
            <a:r>
              <a:rPr lang="en-US" b="1" dirty="0" smtClean="0">
                <a:solidFill>
                  <a:srgbClr val="002060"/>
                </a:solidFill>
                <a:latin typeface="Times New Roman" pitchFamily="18" charset="0"/>
                <a:cs typeface="Times New Roman" pitchFamily="18" charset="0"/>
              </a:rPr>
              <a:t>    CC 2 </a:t>
            </a:r>
            <a:endParaRPr lang="en-US" b="1" dirty="0">
              <a:solidFill>
                <a:srgbClr val="002060"/>
              </a:solidFill>
              <a:latin typeface="Times New Roman" pitchFamily="18" charset="0"/>
              <a:cs typeface="Times New Roman" pitchFamily="18" charset="0"/>
            </a:endParaRPr>
          </a:p>
          <a:p>
            <a:r>
              <a:rPr lang="en-US" b="1" dirty="0" smtClean="0">
                <a:solidFill>
                  <a:srgbClr val="002060"/>
                </a:solidFill>
                <a:latin typeface="Times New Roman" pitchFamily="18" charset="0"/>
                <a:cs typeface="Times New Roman" pitchFamily="18" charset="0"/>
              </a:rPr>
              <a:t> Zoology</a:t>
            </a:r>
            <a:endParaRPr lang="en-US" b="1" dirty="0">
              <a:solidFill>
                <a:srgbClr val="002060"/>
              </a:solidFill>
              <a:latin typeface="Times New Roman" pitchFamily="18" charset="0"/>
              <a:cs typeface="Times New Roman" pitchFamily="18" charset="0"/>
            </a:endParaRPr>
          </a:p>
        </p:txBody>
      </p:sp>
      <p:sp>
        <p:nvSpPr>
          <p:cNvPr id="23" name="Rounded Rectangle 22"/>
          <p:cNvSpPr/>
          <p:nvPr/>
        </p:nvSpPr>
        <p:spPr>
          <a:xfrm>
            <a:off x="7054362" y="2286000"/>
            <a:ext cx="718038"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endParaRPr lang="en-US" sz="1600" b="1" dirty="0">
              <a:solidFill>
                <a:srgbClr val="002060"/>
              </a:solidFill>
              <a:latin typeface="Times New Roman" pitchFamily="18" charset="0"/>
              <a:cs typeface="Times New Roman" pitchFamily="18" charset="0"/>
            </a:endParaRPr>
          </a:p>
        </p:txBody>
      </p:sp>
      <p:sp>
        <p:nvSpPr>
          <p:cNvPr id="24" name="Rounded Rectangle 23"/>
          <p:cNvSpPr/>
          <p:nvPr/>
        </p:nvSpPr>
        <p:spPr>
          <a:xfrm>
            <a:off x="8210550" y="2286000"/>
            <a:ext cx="704850"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p:txBody>
      </p:sp>
      <p:sp>
        <p:nvSpPr>
          <p:cNvPr id="27" name="Right Arrow 26"/>
          <p:cNvSpPr/>
          <p:nvPr/>
        </p:nvSpPr>
        <p:spPr>
          <a:xfrm>
            <a:off x="152400" y="5410200"/>
            <a:ext cx="1676400" cy="7620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latin typeface="Times New Roman" pitchFamily="18" charset="0"/>
                <a:cs typeface="Times New Roman" pitchFamily="18" charset="0"/>
              </a:rPr>
              <a:t>Semester - VI </a:t>
            </a:r>
          </a:p>
        </p:txBody>
      </p:sp>
      <p:sp>
        <p:nvSpPr>
          <p:cNvPr id="31" name="TextBox 30"/>
          <p:cNvSpPr txBox="1"/>
          <p:nvPr/>
        </p:nvSpPr>
        <p:spPr>
          <a:xfrm>
            <a:off x="5181600" y="3524934"/>
            <a:ext cx="1447800" cy="646331"/>
          </a:xfrm>
          <a:prstGeom prst="rect">
            <a:avLst/>
          </a:prstGeom>
          <a:noFill/>
        </p:spPr>
        <p:txBody>
          <a:bodyPr wrap="square" rtlCol="0">
            <a:spAutoFit/>
          </a:bodyPr>
          <a:lstStyle/>
          <a:p>
            <a:r>
              <a:rPr lang="en-US" b="1" dirty="0" smtClean="0">
                <a:solidFill>
                  <a:srgbClr val="C00000"/>
                </a:solidFill>
                <a:latin typeface="Times New Roman" pitchFamily="18" charset="0"/>
                <a:cs typeface="Times New Roman" pitchFamily="18" charset="0"/>
              </a:rPr>
              <a:t>      CC 3 </a:t>
            </a:r>
            <a:endParaRPr lang="en-US" b="1" dirty="0">
              <a:solidFill>
                <a:srgbClr val="C00000"/>
              </a:solidFill>
              <a:latin typeface="Times New Roman" pitchFamily="18" charset="0"/>
              <a:cs typeface="Times New Roman" pitchFamily="18" charset="0"/>
            </a:endParaRPr>
          </a:p>
          <a:p>
            <a:r>
              <a:rPr lang="en-US" b="1" dirty="0" smtClean="0">
                <a:solidFill>
                  <a:srgbClr val="C00000"/>
                </a:solidFill>
                <a:latin typeface="Times New Roman" pitchFamily="18" charset="0"/>
                <a:cs typeface="Times New Roman" pitchFamily="18" charset="0"/>
              </a:rPr>
              <a:t> Chemistry</a:t>
            </a:r>
            <a:endParaRPr lang="en-US" b="1" dirty="0">
              <a:solidFill>
                <a:srgbClr val="C00000"/>
              </a:solidFill>
              <a:latin typeface="Times New Roman" pitchFamily="18" charset="0"/>
              <a:cs typeface="Times New Roman" pitchFamily="18" charset="0"/>
            </a:endParaRPr>
          </a:p>
        </p:txBody>
      </p:sp>
      <p:sp>
        <p:nvSpPr>
          <p:cNvPr id="33" name="Rounded Rectangle 32"/>
          <p:cNvSpPr/>
          <p:nvPr/>
        </p:nvSpPr>
        <p:spPr>
          <a:xfrm>
            <a:off x="8229600" y="5562600"/>
            <a:ext cx="762000"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4</a:t>
            </a:r>
          </a:p>
        </p:txBody>
      </p:sp>
      <p:sp>
        <p:nvSpPr>
          <p:cNvPr id="36" name="Oval 35"/>
          <p:cNvSpPr/>
          <p:nvPr/>
        </p:nvSpPr>
        <p:spPr>
          <a:xfrm>
            <a:off x="2667000" y="762000"/>
            <a:ext cx="762000" cy="762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37" name="Oval 36"/>
          <p:cNvSpPr/>
          <p:nvPr/>
        </p:nvSpPr>
        <p:spPr>
          <a:xfrm>
            <a:off x="2286000" y="1371600"/>
            <a:ext cx="762000" cy="762000"/>
          </a:xfrm>
          <a:prstGeom prst="ellipse">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40" name="Oval 39"/>
          <p:cNvSpPr/>
          <p:nvPr/>
        </p:nvSpPr>
        <p:spPr>
          <a:xfrm>
            <a:off x="5867400" y="3352800"/>
            <a:ext cx="762000" cy="7620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41" name="Oval 40"/>
          <p:cNvSpPr/>
          <p:nvPr/>
        </p:nvSpPr>
        <p:spPr>
          <a:xfrm>
            <a:off x="5486400" y="3886200"/>
            <a:ext cx="762000" cy="7620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42" name="Right Arrow 41"/>
          <p:cNvSpPr/>
          <p:nvPr/>
        </p:nvSpPr>
        <p:spPr>
          <a:xfrm>
            <a:off x="152400" y="3429000"/>
            <a:ext cx="1676400" cy="8382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prstClr val="black"/>
                </a:solidFill>
                <a:latin typeface="Times New Roman" pitchFamily="18" charset="0"/>
                <a:cs typeface="Times New Roman" pitchFamily="18" charset="0"/>
              </a:rPr>
              <a:t>Semester - V </a:t>
            </a:r>
          </a:p>
        </p:txBody>
      </p:sp>
      <p:sp>
        <p:nvSpPr>
          <p:cNvPr id="43" name="Rounded Rectangle 42"/>
          <p:cNvSpPr/>
          <p:nvPr/>
        </p:nvSpPr>
        <p:spPr>
          <a:xfrm>
            <a:off x="7054362" y="3581400"/>
            <a:ext cx="756138" cy="3446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5</a:t>
            </a:r>
            <a:endParaRPr lang="en-US" sz="1600" b="1" dirty="0">
              <a:solidFill>
                <a:srgbClr val="002060"/>
              </a:solidFill>
              <a:latin typeface="Times New Roman" pitchFamily="18" charset="0"/>
              <a:cs typeface="Times New Roman" pitchFamily="18" charset="0"/>
            </a:endParaRPr>
          </a:p>
        </p:txBody>
      </p:sp>
      <p:sp>
        <p:nvSpPr>
          <p:cNvPr id="44" name="Rounded Rectangle 43"/>
          <p:cNvSpPr/>
          <p:nvPr/>
        </p:nvSpPr>
        <p:spPr>
          <a:xfrm>
            <a:off x="8210550" y="3581400"/>
            <a:ext cx="704850" cy="3446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HC3</a:t>
            </a:r>
          </a:p>
        </p:txBody>
      </p:sp>
      <p:sp>
        <p:nvSpPr>
          <p:cNvPr id="51" name="TextBox 50"/>
          <p:cNvSpPr txBox="1"/>
          <p:nvPr/>
        </p:nvSpPr>
        <p:spPr>
          <a:xfrm>
            <a:off x="6877050" y="5442961"/>
            <a:ext cx="1333500" cy="646331"/>
          </a:xfrm>
          <a:prstGeom prst="rect">
            <a:avLst/>
          </a:prstGeom>
          <a:noFill/>
        </p:spPr>
        <p:txBody>
          <a:bodyPr wrap="square" rtlCol="0">
            <a:spAutoFit/>
          </a:bodyPr>
          <a:lstStyle/>
          <a:p>
            <a:r>
              <a:rPr lang="en-US" b="1" dirty="0" smtClean="0">
                <a:solidFill>
                  <a:srgbClr val="7030A0"/>
                </a:solidFill>
                <a:latin typeface="Times New Roman" pitchFamily="18" charset="0"/>
                <a:cs typeface="Times New Roman" pitchFamily="18" charset="0"/>
              </a:rPr>
              <a:t>Skill Based </a:t>
            </a:r>
          </a:p>
          <a:p>
            <a:r>
              <a:rPr lang="en-US" b="1" dirty="0" smtClean="0">
                <a:solidFill>
                  <a:srgbClr val="7030A0"/>
                </a:solidFill>
                <a:latin typeface="Times New Roman" pitchFamily="18" charset="0"/>
                <a:cs typeface="Times New Roman" pitchFamily="18" charset="0"/>
              </a:rPr>
              <a:t>Courses</a:t>
            </a:r>
            <a:endParaRPr lang="en-US" b="1" dirty="0">
              <a:solidFill>
                <a:srgbClr val="7030A0"/>
              </a:solidFill>
              <a:latin typeface="Times New Roman" pitchFamily="18" charset="0"/>
              <a:cs typeface="Times New Roman" pitchFamily="18" charset="0"/>
            </a:endParaRPr>
          </a:p>
        </p:txBody>
      </p:sp>
      <p:sp>
        <p:nvSpPr>
          <p:cNvPr id="52" name="Rounded Rectangle 51"/>
          <p:cNvSpPr/>
          <p:nvPr/>
        </p:nvSpPr>
        <p:spPr>
          <a:xfrm>
            <a:off x="2095500" y="354921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smtClean="0">
                <a:solidFill>
                  <a:srgbClr val="002060"/>
                </a:solidFill>
                <a:latin typeface="Times New Roman" pitchFamily="18" charset="0"/>
                <a:cs typeface="Times New Roman" pitchFamily="18" charset="0"/>
              </a:rPr>
              <a:t>Botany</a:t>
            </a:r>
            <a:endParaRPr lang="en-US" sz="1600" b="1" dirty="0">
              <a:solidFill>
                <a:srgbClr val="002060"/>
              </a:solidFill>
              <a:latin typeface="Times New Roman" pitchFamily="18" charset="0"/>
              <a:cs typeface="Times New Roman" pitchFamily="18" charset="0"/>
            </a:endParaRPr>
          </a:p>
        </p:txBody>
      </p:sp>
      <p:sp>
        <p:nvSpPr>
          <p:cNvPr id="53" name="Rounded Rectangle 52"/>
          <p:cNvSpPr/>
          <p:nvPr/>
        </p:nvSpPr>
        <p:spPr>
          <a:xfrm>
            <a:off x="2133600" y="557655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smtClean="0">
                <a:solidFill>
                  <a:srgbClr val="002060"/>
                </a:solidFill>
                <a:latin typeface="Times New Roman" pitchFamily="18" charset="0"/>
                <a:cs typeface="Times New Roman" pitchFamily="18" charset="0"/>
              </a:rPr>
              <a:t>Botany</a:t>
            </a:r>
            <a:endParaRPr lang="en-US" sz="1600" b="1" dirty="0">
              <a:solidFill>
                <a:srgbClr val="002060"/>
              </a:solidFill>
              <a:latin typeface="Times New Roman" pitchFamily="18" charset="0"/>
              <a:cs typeface="Times New Roman" pitchFamily="18" charset="0"/>
            </a:endParaRPr>
          </a:p>
        </p:txBody>
      </p:sp>
      <p:sp>
        <p:nvSpPr>
          <p:cNvPr id="54" name="Rounded Rectangle 53"/>
          <p:cNvSpPr/>
          <p:nvPr/>
        </p:nvSpPr>
        <p:spPr>
          <a:xfrm>
            <a:off x="3581400" y="3549212"/>
            <a:ext cx="1143000" cy="5334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Zoology</a:t>
            </a:r>
            <a:endParaRPr lang="en-US" sz="1600" b="1" dirty="0">
              <a:solidFill>
                <a:srgbClr val="002060"/>
              </a:solidFill>
              <a:latin typeface="Times New Roman" pitchFamily="18" charset="0"/>
              <a:cs typeface="Times New Roman" pitchFamily="18" charset="0"/>
            </a:endParaRPr>
          </a:p>
        </p:txBody>
      </p:sp>
      <p:sp>
        <p:nvSpPr>
          <p:cNvPr id="55" name="Rounded Rectangle 54"/>
          <p:cNvSpPr/>
          <p:nvPr/>
        </p:nvSpPr>
        <p:spPr>
          <a:xfrm>
            <a:off x="3581400" y="5583917"/>
            <a:ext cx="1143000" cy="533400"/>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Zoology</a:t>
            </a:r>
            <a:endParaRPr lang="en-US" sz="1600" b="1" dirty="0">
              <a:solidFill>
                <a:srgbClr val="002060"/>
              </a:solidFill>
              <a:latin typeface="Times New Roman" pitchFamily="18" charset="0"/>
              <a:cs typeface="Times New Roman" pitchFamily="18" charset="0"/>
            </a:endParaRPr>
          </a:p>
        </p:txBody>
      </p:sp>
      <p:sp>
        <p:nvSpPr>
          <p:cNvPr id="56" name="Oval 55"/>
          <p:cNvSpPr/>
          <p:nvPr/>
        </p:nvSpPr>
        <p:spPr>
          <a:xfrm>
            <a:off x="3467100" y="2028423"/>
            <a:ext cx="762000" cy="762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57" name="Oval 56"/>
          <p:cNvSpPr/>
          <p:nvPr/>
        </p:nvSpPr>
        <p:spPr>
          <a:xfrm>
            <a:off x="4191000" y="2057400"/>
            <a:ext cx="762000" cy="762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58" name="Oval 57"/>
          <p:cNvSpPr/>
          <p:nvPr/>
        </p:nvSpPr>
        <p:spPr>
          <a:xfrm>
            <a:off x="3810000" y="2590800"/>
            <a:ext cx="762000" cy="762000"/>
          </a:xfrm>
          <a:prstGeom prst="ellipse">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65" name="Rounded Rectangle 64"/>
          <p:cNvSpPr/>
          <p:nvPr/>
        </p:nvSpPr>
        <p:spPr>
          <a:xfrm>
            <a:off x="5334000" y="5583917"/>
            <a:ext cx="1219200" cy="533400"/>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Chemistry</a:t>
            </a:r>
            <a:endParaRPr lang="en-US" sz="1600" b="1" dirty="0">
              <a:solidFill>
                <a:srgbClr val="002060"/>
              </a:solidFill>
              <a:latin typeface="Times New Roman" pitchFamily="18" charset="0"/>
              <a:cs typeface="Times New Roman" pitchFamily="18" charset="0"/>
            </a:endParaRPr>
          </a:p>
        </p:txBody>
      </p:sp>
      <p:sp>
        <p:nvSpPr>
          <p:cNvPr id="66" name="Rounded Rectangle 65"/>
          <p:cNvSpPr/>
          <p:nvPr/>
        </p:nvSpPr>
        <p:spPr>
          <a:xfrm>
            <a:off x="5334000" y="2209800"/>
            <a:ext cx="1219200" cy="533400"/>
          </a:xfrm>
          <a:prstGeom prst="roundRect">
            <a:avLst>
              <a:gd name="adj" fmla="val 12703"/>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endParaRPr lang="en-US" sz="1600" b="1" dirty="0">
              <a:solidFill>
                <a:srgbClr val="002060"/>
              </a:solidFill>
              <a:latin typeface="Times New Roman" pitchFamily="18" charset="0"/>
              <a:cs typeface="Times New Roman" pitchFamily="18" charset="0"/>
            </a:endParaRPr>
          </a:p>
          <a:p>
            <a:pPr algn="ctr"/>
            <a:r>
              <a:rPr lang="en-US" sz="1600" b="1" dirty="0" smtClean="0">
                <a:solidFill>
                  <a:srgbClr val="002060"/>
                </a:solidFill>
                <a:latin typeface="Times New Roman" pitchFamily="18" charset="0"/>
                <a:cs typeface="Times New Roman" pitchFamily="18" charset="0"/>
              </a:rPr>
              <a:t>Chemistry</a:t>
            </a:r>
            <a:endParaRPr lang="en-US" sz="1600" b="1" dirty="0">
              <a:solidFill>
                <a:srgbClr val="002060"/>
              </a:solidFill>
              <a:latin typeface="Times New Roman" pitchFamily="18" charset="0"/>
              <a:cs typeface="Times New Roman" pitchFamily="18" charset="0"/>
            </a:endParaRPr>
          </a:p>
        </p:txBody>
      </p:sp>
      <p:sp>
        <p:nvSpPr>
          <p:cNvPr id="67" name="Oval 66"/>
          <p:cNvSpPr/>
          <p:nvPr/>
        </p:nvSpPr>
        <p:spPr>
          <a:xfrm>
            <a:off x="5105400" y="3330262"/>
            <a:ext cx="762000" cy="762000"/>
          </a:xfrm>
          <a:prstGeom prst="ellipse">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68" name="Oval 67"/>
          <p:cNvSpPr/>
          <p:nvPr/>
        </p:nvSpPr>
        <p:spPr>
          <a:xfrm>
            <a:off x="6629400" y="4800600"/>
            <a:ext cx="838200" cy="91440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69" name="Oval 68"/>
          <p:cNvSpPr/>
          <p:nvPr/>
        </p:nvSpPr>
        <p:spPr>
          <a:xfrm>
            <a:off x="7391400" y="4800600"/>
            <a:ext cx="838200" cy="914400"/>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sp>
        <p:nvSpPr>
          <p:cNvPr id="70" name="Oval 69"/>
          <p:cNvSpPr/>
          <p:nvPr/>
        </p:nvSpPr>
        <p:spPr>
          <a:xfrm>
            <a:off x="7054362" y="5486400"/>
            <a:ext cx="870438" cy="844062"/>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rgbClr val="C00000"/>
                </a:solidFill>
                <a:latin typeface="Aharoni" pitchFamily="2" charset="-79"/>
                <a:cs typeface="Aharoni" pitchFamily="2" charset="-79"/>
              </a:rPr>
              <a:t>-----------------</a:t>
            </a:r>
            <a:endParaRPr lang="en-US" sz="1200" b="1" dirty="0">
              <a:solidFill>
                <a:srgbClr val="C00000"/>
              </a:solidFill>
              <a:latin typeface="Aharoni" pitchFamily="2" charset="-79"/>
              <a:cs typeface="Aharoni" pitchFamily="2" charset="-79"/>
            </a:endParaRPr>
          </a:p>
        </p:txBody>
      </p:sp>
      <p:pic>
        <p:nvPicPr>
          <p:cNvPr id="71" name="Picture 8" descr="C:\Users\dell\Pictures\College Mon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72" name="Picture 9" descr="C:\Users\dell\Pictures\download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952836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8"/>
                                        </p:tgtEl>
                                        <p:attrNameLst>
                                          <p:attrName>style.visibility</p:attrName>
                                        </p:attrNameLst>
                                      </p:cBhvr>
                                      <p:to>
                                        <p:strVal val="visible"/>
                                      </p:to>
                                    </p:set>
                                    <p:anim calcmode="lin" valueType="num">
                                      <p:cBhvr>
                                        <p:cTn id="16"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8"/>
                                        </p:tgtEl>
                                        <p:attrNameLst>
                                          <p:attrName>ppt_y</p:attrName>
                                        </p:attrNameLst>
                                      </p:cBhvr>
                                      <p:tavLst>
                                        <p:tav tm="0">
                                          <p:val>
                                            <p:strVal val="#ppt_y"/>
                                          </p:val>
                                        </p:tav>
                                        <p:tav tm="100000">
                                          <p:val>
                                            <p:strVal val="#ppt_y"/>
                                          </p:val>
                                        </p:tav>
                                      </p:tavLst>
                                    </p:anim>
                                    <p:anim calcmode="lin" valueType="num">
                                      <p:cBhvr>
                                        <p:cTn id="18"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1000" fill="hold"/>
                                        <p:tgtEl>
                                          <p:spTgt spid="6"/>
                                        </p:tgtEl>
                                        <p:attrNameLst>
                                          <p:attrName>ppt_w</p:attrName>
                                        </p:attrNameLst>
                                      </p:cBhvr>
                                      <p:tavLst>
                                        <p:tav tm="0">
                                          <p:val>
                                            <p:fltVal val="0"/>
                                          </p:val>
                                        </p:tav>
                                        <p:tav tm="100000">
                                          <p:val>
                                            <p:strVal val="#ppt_w"/>
                                          </p:val>
                                        </p:tav>
                                      </p:tavLst>
                                    </p:anim>
                                    <p:anim calcmode="lin" valueType="num">
                                      <p:cBhvr>
                                        <p:cTn id="26" dur="1000" fill="hold"/>
                                        <p:tgtEl>
                                          <p:spTgt spid="6"/>
                                        </p:tgtEl>
                                        <p:attrNameLst>
                                          <p:attrName>ppt_h</p:attrName>
                                        </p:attrNameLst>
                                      </p:cBhvr>
                                      <p:tavLst>
                                        <p:tav tm="0">
                                          <p:val>
                                            <p:fltVal val="0"/>
                                          </p:val>
                                        </p:tav>
                                        <p:tav tm="100000">
                                          <p:val>
                                            <p:strVal val="#ppt_h"/>
                                          </p:val>
                                        </p:tav>
                                      </p:tavLst>
                                    </p:anim>
                                    <p:anim calcmode="lin" valueType="num">
                                      <p:cBhvr>
                                        <p:cTn id="27" dur="1000" fill="hold"/>
                                        <p:tgtEl>
                                          <p:spTgt spid="6"/>
                                        </p:tgtEl>
                                        <p:attrNameLst>
                                          <p:attrName>style.rotation</p:attrName>
                                        </p:attrNameLst>
                                      </p:cBhvr>
                                      <p:tavLst>
                                        <p:tav tm="0">
                                          <p:val>
                                            <p:fltVal val="90"/>
                                          </p:val>
                                        </p:tav>
                                        <p:tav tm="100000">
                                          <p:val>
                                            <p:fltVal val="0"/>
                                          </p:val>
                                        </p:tav>
                                      </p:tavLst>
                                    </p:anim>
                                    <p:animEffect transition="in" filter="fade">
                                      <p:cBhvr>
                                        <p:cTn id="28" dur="1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1"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heel(1)">
                                      <p:cBhvr>
                                        <p:cTn id="33" dur="2000"/>
                                        <p:tgtEl>
                                          <p:spTgt spid="9"/>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grpId="0" nodeType="click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heel(1)">
                                      <p:cBhvr>
                                        <p:cTn id="38" dur="2000"/>
                                        <p:tgtEl>
                                          <p:spTgt spid="36"/>
                                        </p:tgtEl>
                                      </p:cBhvr>
                                    </p:animEffect>
                                  </p:childTnLst>
                                </p:cTn>
                              </p:par>
                            </p:childTnLst>
                          </p:cTn>
                        </p:par>
                      </p:childTnLst>
                    </p:cTn>
                  </p:par>
                  <p:par>
                    <p:cTn id="39" fill="hold">
                      <p:stCondLst>
                        <p:cond delay="indefinite"/>
                      </p:stCondLst>
                      <p:childTnLst>
                        <p:par>
                          <p:cTn id="40" fill="hold">
                            <p:stCondLst>
                              <p:cond delay="0"/>
                            </p:stCondLst>
                            <p:childTnLst>
                              <p:par>
                                <p:cTn id="41" presetID="21" presetClass="entr" presetSubtype="1" fill="hold" grpId="0" nodeType="click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heel(1)">
                                      <p:cBhvr>
                                        <p:cTn id="43" dur="2000"/>
                                        <p:tgtEl>
                                          <p:spTgt spid="37"/>
                                        </p:tgtEl>
                                      </p:cBhvr>
                                    </p:animEffect>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14"/>
                                        </p:tgtEl>
                                        <p:attrNameLst>
                                          <p:attrName>style.visibility</p:attrName>
                                        </p:attrNameLst>
                                      </p:cBhvr>
                                      <p:to>
                                        <p:strVal val="visible"/>
                                      </p:to>
                                    </p:set>
                                    <p:anim calcmode="lin" valueType="num">
                                      <p:cBhvr>
                                        <p:cTn id="48"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gtEl>
                                        <p:attrNameLst>
                                          <p:attrName>ppt_y</p:attrName>
                                        </p:attrNameLst>
                                      </p:cBhvr>
                                      <p:tavLst>
                                        <p:tav tm="0">
                                          <p:val>
                                            <p:strVal val="#ppt_y"/>
                                          </p:val>
                                        </p:tav>
                                        <p:tav tm="100000">
                                          <p:val>
                                            <p:strVal val="#ppt_y"/>
                                          </p:val>
                                        </p:tav>
                                      </p:tavLst>
                                    </p:anim>
                                    <p:anim calcmode="lin" valueType="num">
                                      <p:cBhvr>
                                        <p:cTn id="50"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gtEl>
                                      </p:cBhvr>
                                    </p:animEffect>
                                  </p:childTnLst>
                                </p:cTn>
                              </p:par>
                            </p:childTnLst>
                          </p:cTn>
                        </p:par>
                      </p:childTnLst>
                    </p:cTn>
                  </p:par>
                  <p:par>
                    <p:cTn id="53" fill="hold">
                      <p:stCondLst>
                        <p:cond delay="indefinite"/>
                      </p:stCondLst>
                      <p:childTnLst>
                        <p:par>
                          <p:cTn id="54" fill="hold">
                            <p:stCondLst>
                              <p:cond delay="0"/>
                            </p:stCondLst>
                            <p:childTnLst>
                              <p:par>
                                <p:cTn id="55" presetID="41" presetClass="entr" presetSubtype="0" fill="hold" grpId="0" nodeType="clickEffect">
                                  <p:stCondLst>
                                    <p:cond delay="0"/>
                                  </p:stCondLst>
                                  <p:iterate type="lt">
                                    <p:tmPct val="10000"/>
                                  </p:iterate>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2"/>
                                        </p:tgtEl>
                                        <p:attrNameLst>
                                          <p:attrName>ppt_y</p:attrName>
                                        </p:attrNameLst>
                                      </p:cBhvr>
                                      <p:tavLst>
                                        <p:tav tm="0">
                                          <p:val>
                                            <p:strVal val="#ppt_y"/>
                                          </p:val>
                                        </p:tav>
                                        <p:tav tm="100000">
                                          <p:val>
                                            <p:strVal val="#ppt_y"/>
                                          </p:val>
                                        </p:tav>
                                      </p:tavLst>
                                    </p:anim>
                                    <p:anim calcmode="lin" valueType="num">
                                      <p:cBhvr>
                                        <p:cTn id="5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2"/>
                                        </p:tgtEl>
                                      </p:cBhvr>
                                    </p:animEffect>
                                  </p:childTnLst>
                                </p:cTn>
                              </p:par>
                            </p:childTnLst>
                          </p:cTn>
                        </p:par>
                      </p:childTnLst>
                    </p:cTn>
                  </p:par>
                  <p:par>
                    <p:cTn id="62" fill="hold">
                      <p:stCondLst>
                        <p:cond delay="indefinite"/>
                      </p:stCondLst>
                      <p:childTnLst>
                        <p:par>
                          <p:cTn id="63" fill="hold">
                            <p:stCondLst>
                              <p:cond delay="0"/>
                            </p:stCondLst>
                            <p:childTnLst>
                              <p:par>
                                <p:cTn id="64" presetID="41" presetClass="entr" presetSubtype="0" fill="hold" grpId="0" nodeType="clickEffect">
                                  <p:stCondLst>
                                    <p:cond delay="0"/>
                                  </p:stCondLst>
                                  <p:iterate type="lt">
                                    <p:tmPct val="10000"/>
                                  </p:iterate>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13"/>
                                        </p:tgtEl>
                                        <p:attrNameLst>
                                          <p:attrName>ppt_y</p:attrName>
                                        </p:attrNameLst>
                                      </p:cBhvr>
                                      <p:tavLst>
                                        <p:tav tm="0">
                                          <p:val>
                                            <p:strVal val="#ppt_y"/>
                                          </p:val>
                                        </p:tav>
                                        <p:tav tm="100000">
                                          <p:val>
                                            <p:strVal val="#ppt_y"/>
                                          </p:val>
                                        </p:tav>
                                      </p:tavLst>
                                    </p:anim>
                                    <p:anim calcmode="lin" valueType="num">
                                      <p:cBhvr>
                                        <p:cTn id="68"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13"/>
                                        </p:tgtEl>
                                      </p:cBhvr>
                                    </p:animEffect>
                                  </p:childTnLst>
                                </p:cTn>
                              </p:par>
                            </p:childTnLst>
                          </p:cTn>
                        </p:par>
                      </p:childTnLst>
                    </p:cTn>
                  </p:par>
                  <p:par>
                    <p:cTn id="71" fill="hold">
                      <p:stCondLst>
                        <p:cond delay="indefinite"/>
                      </p:stCondLst>
                      <p:childTnLst>
                        <p:par>
                          <p:cTn id="72" fill="hold">
                            <p:stCondLst>
                              <p:cond delay="0"/>
                            </p:stCondLst>
                            <p:childTnLst>
                              <p:par>
                                <p:cTn id="73" presetID="41" presetClass="entr" presetSubtype="0" fill="hold" grpId="0" nodeType="clickEffect">
                                  <p:stCondLst>
                                    <p:cond delay="0"/>
                                  </p:stCondLst>
                                  <p:iterate type="lt">
                                    <p:tmPct val="10000"/>
                                  </p:iterate>
                                  <p:childTnLst>
                                    <p:set>
                                      <p:cBhvr>
                                        <p:cTn id="74" dur="1" fill="hold">
                                          <p:stCondLst>
                                            <p:cond delay="0"/>
                                          </p:stCondLst>
                                        </p:cTn>
                                        <p:tgtEl>
                                          <p:spTgt spid="15"/>
                                        </p:tgtEl>
                                        <p:attrNameLst>
                                          <p:attrName>style.visibility</p:attrName>
                                        </p:attrNameLst>
                                      </p:cBhvr>
                                      <p:to>
                                        <p:strVal val="visible"/>
                                      </p:to>
                                    </p:set>
                                    <p:anim calcmode="lin" valueType="num">
                                      <p:cBhvr>
                                        <p:cTn id="7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15"/>
                                        </p:tgtEl>
                                        <p:attrNameLst>
                                          <p:attrName>ppt_y</p:attrName>
                                        </p:attrNameLst>
                                      </p:cBhvr>
                                      <p:tavLst>
                                        <p:tav tm="0">
                                          <p:val>
                                            <p:strVal val="#ppt_y"/>
                                          </p:val>
                                        </p:tav>
                                        <p:tav tm="100000">
                                          <p:val>
                                            <p:strVal val="#ppt_y"/>
                                          </p:val>
                                        </p:tav>
                                      </p:tavLst>
                                    </p:anim>
                                    <p:anim calcmode="lin" valueType="num">
                                      <p:cBhvr>
                                        <p:cTn id="7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15"/>
                                        </p:tgtEl>
                                      </p:cBhvr>
                                    </p:animEffect>
                                  </p:childTnLst>
                                </p:cTn>
                              </p:par>
                            </p:childTnLst>
                          </p:cTn>
                        </p:par>
                      </p:childTnLst>
                    </p:cTn>
                  </p:par>
                  <p:par>
                    <p:cTn id="80" fill="hold">
                      <p:stCondLst>
                        <p:cond delay="indefinite"/>
                      </p:stCondLst>
                      <p:childTnLst>
                        <p:par>
                          <p:cTn id="81" fill="hold">
                            <p:stCondLst>
                              <p:cond delay="0"/>
                            </p:stCondLst>
                            <p:childTnLst>
                              <p:par>
                                <p:cTn id="82" presetID="41" presetClass="entr" presetSubtype="0" fill="hold" grpId="0" nodeType="clickEffect">
                                  <p:stCondLst>
                                    <p:cond delay="0"/>
                                  </p:stCondLst>
                                  <p:iterate type="lt">
                                    <p:tmPct val="10000"/>
                                  </p:iterate>
                                  <p:childTnLst>
                                    <p:set>
                                      <p:cBhvr>
                                        <p:cTn id="83" dur="1" fill="hold">
                                          <p:stCondLst>
                                            <p:cond delay="0"/>
                                          </p:stCondLst>
                                        </p:cTn>
                                        <p:tgtEl>
                                          <p:spTgt spid="16"/>
                                        </p:tgtEl>
                                        <p:attrNameLst>
                                          <p:attrName>style.visibility</p:attrName>
                                        </p:attrNameLst>
                                      </p:cBhvr>
                                      <p:to>
                                        <p:strVal val="visible"/>
                                      </p:to>
                                    </p:set>
                                    <p:anim calcmode="lin" valueType="num">
                                      <p:cBhvr>
                                        <p:cTn id="8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5" dur="500" fill="hold"/>
                                        <p:tgtEl>
                                          <p:spTgt spid="16"/>
                                        </p:tgtEl>
                                        <p:attrNameLst>
                                          <p:attrName>ppt_y</p:attrName>
                                        </p:attrNameLst>
                                      </p:cBhvr>
                                      <p:tavLst>
                                        <p:tav tm="0">
                                          <p:val>
                                            <p:strVal val="#ppt_y"/>
                                          </p:val>
                                        </p:tav>
                                        <p:tav tm="100000">
                                          <p:val>
                                            <p:strVal val="#ppt_y"/>
                                          </p:val>
                                        </p:tav>
                                      </p:tavLst>
                                    </p:anim>
                                    <p:anim calcmode="lin" valueType="num">
                                      <p:cBhvr>
                                        <p:cTn id="8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87"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88" dur="500" tmFilter="0,0; .5, 1; 1, 1"/>
                                        <p:tgtEl>
                                          <p:spTgt spid="16"/>
                                        </p:tgtEl>
                                      </p:cBhvr>
                                    </p:animEffect>
                                  </p:childTnLst>
                                </p:cTn>
                              </p:par>
                            </p:childTnLst>
                          </p:cTn>
                        </p:par>
                      </p:childTnLst>
                    </p:cTn>
                  </p:par>
                  <p:par>
                    <p:cTn id="89" fill="hold">
                      <p:stCondLst>
                        <p:cond delay="indefinite"/>
                      </p:stCondLst>
                      <p:childTnLst>
                        <p:par>
                          <p:cTn id="90" fill="hold">
                            <p:stCondLst>
                              <p:cond delay="0"/>
                            </p:stCondLst>
                            <p:childTnLst>
                              <p:par>
                                <p:cTn id="91" presetID="41" presetClass="entr" presetSubtype="0" fill="hold" grpId="0" nodeType="clickEffect">
                                  <p:stCondLst>
                                    <p:cond delay="0"/>
                                  </p:stCondLst>
                                  <p:iterate type="lt">
                                    <p:tmPct val="10000"/>
                                  </p:iterate>
                                  <p:childTnLst>
                                    <p:set>
                                      <p:cBhvr>
                                        <p:cTn id="92" dur="1" fill="hold">
                                          <p:stCondLst>
                                            <p:cond delay="0"/>
                                          </p:stCondLst>
                                        </p:cTn>
                                        <p:tgtEl>
                                          <p:spTgt spid="17"/>
                                        </p:tgtEl>
                                        <p:attrNameLst>
                                          <p:attrName>style.visibility</p:attrName>
                                        </p:attrNameLst>
                                      </p:cBhvr>
                                      <p:to>
                                        <p:strVal val="visible"/>
                                      </p:to>
                                    </p:set>
                                    <p:anim calcmode="lin" valueType="num">
                                      <p:cBhvr>
                                        <p:cTn id="93"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94" dur="500" fill="hold"/>
                                        <p:tgtEl>
                                          <p:spTgt spid="17"/>
                                        </p:tgtEl>
                                        <p:attrNameLst>
                                          <p:attrName>ppt_y</p:attrName>
                                        </p:attrNameLst>
                                      </p:cBhvr>
                                      <p:tavLst>
                                        <p:tav tm="0">
                                          <p:val>
                                            <p:strVal val="#ppt_y"/>
                                          </p:val>
                                        </p:tav>
                                        <p:tav tm="100000">
                                          <p:val>
                                            <p:strVal val="#ppt_y"/>
                                          </p:val>
                                        </p:tav>
                                      </p:tavLst>
                                    </p:anim>
                                    <p:anim calcmode="lin" valueType="num">
                                      <p:cBhvr>
                                        <p:cTn id="95"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96"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97" dur="500" tmFilter="0,0; .5, 1; 1, 1"/>
                                        <p:tgtEl>
                                          <p:spTgt spid="17"/>
                                        </p:tgtEl>
                                      </p:cBhvr>
                                    </p:animEffect>
                                  </p:childTnLst>
                                </p:cTn>
                              </p:par>
                            </p:childTnLst>
                          </p:cTn>
                        </p:par>
                      </p:childTnLst>
                    </p:cTn>
                  </p:par>
                  <p:par>
                    <p:cTn id="98" fill="hold">
                      <p:stCondLst>
                        <p:cond delay="indefinite"/>
                      </p:stCondLst>
                      <p:childTnLst>
                        <p:par>
                          <p:cTn id="99" fill="hold">
                            <p:stCondLst>
                              <p:cond delay="0"/>
                            </p:stCondLst>
                            <p:childTnLst>
                              <p:par>
                                <p:cTn id="100" presetID="31" presetClass="entr" presetSubtype="0" fill="hold" grpId="0" nodeType="click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p:cTn id="102" dur="1000" fill="hold"/>
                                        <p:tgtEl>
                                          <p:spTgt spid="21"/>
                                        </p:tgtEl>
                                        <p:attrNameLst>
                                          <p:attrName>ppt_w</p:attrName>
                                        </p:attrNameLst>
                                      </p:cBhvr>
                                      <p:tavLst>
                                        <p:tav tm="0">
                                          <p:val>
                                            <p:fltVal val="0"/>
                                          </p:val>
                                        </p:tav>
                                        <p:tav tm="100000">
                                          <p:val>
                                            <p:strVal val="#ppt_w"/>
                                          </p:val>
                                        </p:tav>
                                      </p:tavLst>
                                    </p:anim>
                                    <p:anim calcmode="lin" valueType="num">
                                      <p:cBhvr>
                                        <p:cTn id="103" dur="1000" fill="hold"/>
                                        <p:tgtEl>
                                          <p:spTgt spid="21"/>
                                        </p:tgtEl>
                                        <p:attrNameLst>
                                          <p:attrName>ppt_h</p:attrName>
                                        </p:attrNameLst>
                                      </p:cBhvr>
                                      <p:tavLst>
                                        <p:tav tm="0">
                                          <p:val>
                                            <p:fltVal val="0"/>
                                          </p:val>
                                        </p:tav>
                                        <p:tav tm="100000">
                                          <p:val>
                                            <p:strVal val="#ppt_h"/>
                                          </p:val>
                                        </p:tav>
                                      </p:tavLst>
                                    </p:anim>
                                    <p:anim calcmode="lin" valueType="num">
                                      <p:cBhvr>
                                        <p:cTn id="104" dur="1000" fill="hold"/>
                                        <p:tgtEl>
                                          <p:spTgt spid="21"/>
                                        </p:tgtEl>
                                        <p:attrNameLst>
                                          <p:attrName>style.rotation</p:attrName>
                                        </p:attrNameLst>
                                      </p:cBhvr>
                                      <p:tavLst>
                                        <p:tav tm="0">
                                          <p:val>
                                            <p:fltVal val="90"/>
                                          </p:val>
                                        </p:tav>
                                        <p:tav tm="100000">
                                          <p:val>
                                            <p:fltVal val="0"/>
                                          </p:val>
                                        </p:tav>
                                      </p:tavLst>
                                    </p:anim>
                                    <p:animEffect transition="in" filter="fade">
                                      <p:cBhvr>
                                        <p:cTn id="105" dur="1000"/>
                                        <p:tgtEl>
                                          <p:spTgt spid="21"/>
                                        </p:tgtEl>
                                      </p:cBhvr>
                                    </p:animEffect>
                                  </p:childTnLst>
                                </p:cTn>
                              </p:par>
                            </p:childTnLst>
                          </p:cTn>
                        </p:par>
                      </p:childTnLst>
                    </p:cTn>
                  </p:par>
                  <p:par>
                    <p:cTn id="106" fill="hold">
                      <p:stCondLst>
                        <p:cond delay="indefinite"/>
                      </p:stCondLst>
                      <p:childTnLst>
                        <p:par>
                          <p:cTn id="107" fill="hold">
                            <p:stCondLst>
                              <p:cond delay="0"/>
                            </p:stCondLst>
                            <p:childTnLst>
                              <p:par>
                                <p:cTn id="108" presetID="21" presetClass="entr" presetSubtype="1" fill="hold" grpId="0" nodeType="clickEffect">
                                  <p:stCondLst>
                                    <p:cond delay="0"/>
                                  </p:stCondLst>
                                  <p:childTnLst>
                                    <p:set>
                                      <p:cBhvr>
                                        <p:cTn id="109" dur="1" fill="hold">
                                          <p:stCondLst>
                                            <p:cond delay="0"/>
                                          </p:stCondLst>
                                        </p:cTn>
                                        <p:tgtEl>
                                          <p:spTgt spid="56"/>
                                        </p:tgtEl>
                                        <p:attrNameLst>
                                          <p:attrName>style.visibility</p:attrName>
                                        </p:attrNameLst>
                                      </p:cBhvr>
                                      <p:to>
                                        <p:strVal val="visible"/>
                                      </p:to>
                                    </p:set>
                                    <p:animEffect transition="in" filter="wheel(1)">
                                      <p:cBhvr>
                                        <p:cTn id="110" dur="2000"/>
                                        <p:tgtEl>
                                          <p:spTgt spid="56"/>
                                        </p:tgtEl>
                                      </p:cBhvr>
                                    </p:animEffect>
                                  </p:childTnLst>
                                </p:cTn>
                              </p:par>
                            </p:childTnLst>
                          </p:cTn>
                        </p:par>
                      </p:childTnLst>
                    </p:cTn>
                  </p:par>
                  <p:par>
                    <p:cTn id="111" fill="hold">
                      <p:stCondLst>
                        <p:cond delay="indefinite"/>
                      </p:stCondLst>
                      <p:childTnLst>
                        <p:par>
                          <p:cTn id="112" fill="hold">
                            <p:stCondLst>
                              <p:cond delay="0"/>
                            </p:stCondLst>
                            <p:childTnLst>
                              <p:par>
                                <p:cTn id="113" presetID="21" presetClass="entr" presetSubtype="1" fill="hold" grpId="0" nodeType="clickEffect">
                                  <p:stCondLst>
                                    <p:cond delay="0"/>
                                  </p:stCondLst>
                                  <p:childTnLst>
                                    <p:set>
                                      <p:cBhvr>
                                        <p:cTn id="114" dur="1" fill="hold">
                                          <p:stCondLst>
                                            <p:cond delay="0"/>
                                          </p:stCondLst>
                                        </p:cTn>
                                        <p:tgtEl>
                                          <p:spTgt spid="57"/>
                                        </p:tgtEl>
                                        <p:attrNameLst>
                                          <p:attrName>style.visibility</p:attrName>
                                        </p:attrNameLst>
                                      </p:cBhvr>
                                      <p:to>
                                        <p:strVal val="visible"/>
                                      </p:to>
                                    </p:set>
                                    <p:animEffect transition="in" filter="wheel(1)">
                                      <p:cBhvr>
                                        <p:cTn id="115" dur="2000"/>
                                        <p:tgtEl>
                                          <p:spTgt spid="57"/>
                                        </p:tgtEl>
                                      </p:cBhvr>
                                    </p:animEffect>
                                  </p:childTnLst>
                                </p:cTn>
                              </p:par>
                            </p:childTnLst>
                          </p:cTn>
                        </p:par>
                      </p:childTnLst>
                    </p:cTn>
                  </p:par>
                  <p:par>
                    <p:cTn id="116" fill="hold">
                      <p:stCondLst>
                        <p:cond delay="indefinite"/>
                      </p:stCondLst>
                      <p:childTnLst>
                        <p:par>
                          <p:cTn id="117" fill="hold">
                            <p:stCondLst>
                              <p:cond delay="0"/>
                            </p:stCondLst>
                            <p:childTnLst>
                              <p:par>
                                <p:cTn id="118" presetID="21" presetClass="entr" presetSubtype="1" fill="hold" grpId="0" nodeType="clickEffect">
                                  <p:stCondLst>
                                    <p:cond delay="0"/>
                                  </p:stCondLst>
                                  <p:childTnLst>
                                    <p:set>
                                      <p:cBhvr>
                                        <p:cTn id="119" dur="1" fill="hold">
                                          <p:stCondLst>
                                            <p:cond delay="0"/>
                                          </p:stCondLst>
                                        </p:cTn>
                                        <p:tgtEl>
                                          <p:spTgt spid="58"/>
                                        </p:tgtEl>
                                        <p:attrNameLst>
                                          <p:attrName>style.visibility</p:attrName>
                                        </p:attrNameLst>
                                      </p:cBhvr>
                                      <p:to>
                                        <p:strVal val="visible"/>
                                      </p:to>
                                    </p:set>
                                    <p:animEffect transition="in" filter="wheel(1)">
                                      <p:cBhvr>
                                        <p:cTn id="120" dur="2000"/>
                                        <p:tgtEl>
                                          <p:spTgt spid="58"/>
                                        </p:tgtEl>
                                      </p:cBhvr>
                                    </p:animEffect>
                                  </p:childTnLst>
                                </p:cTn>
                              </p:par>
                            </p:childTnLst>
                          </p:cTn>
                        </p:par>
                      </p:childTnLst>
                    </p:cTn>
                  </p:par>
                  <p:par>
                    <p:cTn id="121" fill="hold">
                      <p:stCondLst>
                        <p:cond delay="indefinite"/>
                      </p:stCondLst>
                      <p:childTnLst>
                        <p:par>
                          <p:cTn id="122" fill="hold">
                            <p:stCondLst>
                              <p:cond delay="0"/>
                            </p:stCondLst>
                            <p:childTnLst>
                              <p:par>
                                <p:cTn id="123" presetID="41" presetClass="entr" presetSubtype="0" fill="hold" grpId="0" nodeType="clickEffect">
                                  <p:stCondLst>
                                    <p:cond delay="0"/>
                                  </p:stCondLst>
                                  <p:iterate type="lt">
                                    <p:tmPct val="10000"/>
                                  </p:iterate>
                                  <p:childTnLst>
                                    <p:set>
                                      <p:cBhvr>
                                        <p:cTn id="124" dur="1" fill="hold">
                                          <p:stCondLst>
                                            <p:cond delay="0"/>
                                          </p:stCondLst>
                                        </p:cTn>
                                        <p:tgtEl>
                                          <p:spTgt spid="66"/>
                                        </p:tgtEl>
                                        <p:attrNameLst>
                                          <p:attrName>style.visibility</p:attrName>
                                        </p:attrNameLst>
                                      </p:cBhvr>
                                      <p:to>
                                        <p:strVal val="visible"/>
                                      </p:to>
                                    </p:set>
                                    <p:anim calcmode="lin" valueType="num">
                                      <p:cBhvr>
                                        <p:cTn id="125"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126" dur="500" fill="hold"/>
                                        <p:tgtEl>
                                          <p:spTgt spid="66"/>
                                        </p:tgtEl>
                                        <p:attrNameLst>
                                          <p:attrName>ppt_y</p:attrName>
                                        </p:attrNameLst>
                                      </p:cBhvr>
                                      <p:tavLst>
                                        <p:tav tm="0">
                                          <p:val>
                                            <p:strVal val="#ppt_y"/>
                                          </p:val>
                                        </p:tav>
                                        <p:tav tm="100000">
                                          <p:val>
                                            <p:strVal val="#ppt_y"/>
                                          </p:val>
                                        </p:tav>
                                      </p:tavLst>
                                    </p:anim>
                                    <p:anim calcmode="lin" valueType="num">
                                      <p:cBhvr>
                                        <p:cTn id="127"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28"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29" dur="500" tmFilter="0,0; .5, 1; 1, 1"/>
                                        <p:tgtEl>
                                          <p:spTgt spid="66"/>
                                        </p:tgtEl>
                                      </p:cBhvr>
                                    </p:animEffect>
                                  </p:childTnLst>
                                </p:cTn>
                              </p:par>
                            </p:childTnLst>
                          </p:cTn>
                        </p:par>
                      </p:childTnLst>
                    </p:cTn>
                  </p:par>
                  <p:par>
                    <p:cTn id="130" fill="hold">
                      <p:stCondLst>
                        <p:cond delay="indefinite"/>
                      </p:stCondLst>
                      <p:childTnLst>
                        <p:par>
                          <p:cTn id="131" fill="hold">
                            <p:stCondLst>
                              <p:cond delay="0"/>
                            </p:stCondLst>
                            <p:childTnLst>
                              <p:par>
                                <p:cTn id="132" presetID="41" presetClass="entr" presetSubtype="0" fill="hold" grpId="0" nodeType="clickEffect">
                                  <p:stCondLst>
                                    <p:cond delay="0"/>
                                  </p:stCondLst>
                                  <p:iterate type="lt">
                                    <p:tmPct val="10000"/>
                                  </p:iterate>
                                  <p:childTnLst>
                                    <p:set>
                                      <p:cBhvr>
                                        <p:cTn id="133" dur="1" fill="hold">
                                          <p:stCondLst>
                                            <p:cond delay="0"/>
                                          </p:stCondLst>
                                        </p:cTn>
                                        <p:tgtEl>
                                          <p:spTgt spid="23"/>
                                        </p:tgtEl>
                                        <p:attrNameLst>
                                          <p:attrName>style.visibility</p:attrName>
                                        </p:attrNameLst>
                                      </p:cBhvr>
                                      <p:to>
                                        <p:strVal val="visible"/>
                                      </p:to>
                                    </p:set>
                                    <p:anim calcmode="lin" valueType="num">
                                      <p:cBhvr>
                                        <p:cTn id="13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35" dur="500" fill="hold"/>
                                        <p:tgtEl>
                                          <p:spTgt spid="23"/>
                                        </p:tgtEl>
                                        <p:attrNameLst>
                                          <p:attrName>ppt_y</p:attrName>
                                        </p:attrNameLst>
                                      </p:cBhvr>
                                      <p:tavLst>
                                        <p:tav tm="0">
                                          <p:val>
                                            <p:strVal val="#ppt_y"/>
                                          </p:val>
                                        </p:tav>
                                        <p:tav tm="100000">
                                          <p:val>
                                            <p:strVal val="#ppt_y"/>
                                          </p:val>
                                        </p:tav>
                                      </p:tavLst>
                                    </p:anim>
                                    <p:anim calcmode="lin" valueType="num">
                                      <p:cBhvr>
                                        <p:cTn id="13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3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138" dur="500" tmFilter="0,0; .5, 1; 1, 1"/>
                                        <p:tgtEl>
                                          <p:spTgt spid="23"/>
                                        </p:tgtEl>
                                      </p:cBhvr>
                                    </p:animEffect>
                                  </p:childTnLst>
                                </p:cTn>
                              </p:par>
                            </p:childTnLst>
                          </p:cTn>
                        </p:par>
                      </p:childTnLst>
                    </p:cTn>
                  </p:par>
                  <p:par>
                    <p:cTn id="139" fill="hold">
                      <p:stCondLst>
                        <p:cond delay="indefinite"/>
                      </p:stCondLst>
                      <p:childTnLst>
                        <p:par>
                          <p:cTn id="140" fill="hold">
                            <p:stCondLst>
                              <p:cond delay="0"/>
                            </p:stCondLst>
                            <p:childTnLst>
                              <p:par>
                                <p:cTn id="141" presetID="41" presetClass="entr" presetSubtype="0" fill="hold" grpId="0" nodeType="clickEffect">
                                  <p:stCondLst>
                                    <p:cond delay="0"/>
                                  </p:stCondLst>
                                  <p:iterate type="lt">
                                    <p:tmPct val="10000"/>
                                  </p:iterate>
                                  <p:childTnLst>
                                    <p:set>
                                      <p:cBhvr>
                                        <p:cTn id="142" dur="1" fill="hold">
                                          <p:stCondLst>
                                            <p:cond delay="0"/>
                                          </p:stCondLst>
                                        </p:cTn>
                                        <p:tgtEl>
                                          <p:spTgt spid="24"/>
                                        </p:tgtEl>
                                        <p:attrNameLst>
                                          <p:attrName>style.visibility</p:attrName>
                                        </p:attrNameLst>
                                      </p:cBhvr>
                                      <p:to>
                                        <p:strVal val="visible"/>
                                      </p:to>
                                    </p:set>
                                    <p:anim calcmode="lin" valueType="num">
                                      <p:cBhvr>
                                        <p:cTn id="143"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44" dur="500" fill="hold"/>
                                        <p:tgtEl>
                                          <p:spTgt spid="24"/>
                                        </p:tgtEl>
                                        <p:attrNameLst>
                                          <p:attrName>ppt_y</p:attrName>
                                        </p:attrNameLst>
                                      </p:cBhvr>
                                      <p:tavLst>
                                        <p:tav tm="0">
                                          <p:val>
                                            <p:strVal val="#ppt_y"/>
                                          </p:val>
                                        </p:tav>
                                        <p:tav tm="100000">
                                          <p:val>
                                            <p:strVal val="#ppt_y"/>
                                          </p:val>
                                        </p:tav>
                                      </p:tavLst>
                                    </p:anim>
                                    <p:anim calcmode="lin" valueType="num">
                                      <p:cBhvr>
                                        <p:cTn id="145"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46"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47" dur="500" tmFilter="0,0; .5, 1; 1, 1"/>
                                        <p:tgtEl>
                                          <p:spTgt spid="24"/>
                                        </p:tgtEl>
                                      </p:cBhvr>
                                    </p:animEffect>
                                  </p:childTnLst>
                                </p:cTn>
                              </p:par>
                            </p:childTnLst>
                          </p:cTn>
                        </p:par>
                      </p:childTnLst>
                    </p:cTn>
                  </p:par>
                  <p:par>
                    <p:cTn id="148" fill="hold">
                      <p:stCondLst>
                        <p:cond delay="indefinite"/>
                      </p:stCondLst>
                      <p:childTnLst>
                        <p:par>
                          <p:cTn id="149" fill="hold">
                            <p:stCondLst>
                              <p:cond delay="0"/>
                            </p:stCondLst>
                            <p:childTnLst>
                              <p:par>
                                <p:cTn id="150" presetID="41" presetClass="entr" presetSubtype="0" fill="hold" grpId="0" nodeType="clickEffect">
                                  <p:stCondLst>
                                    <p:cond delay="0"/>
                                  </p:stCondLst>
                                  <p:iterate type="lt">
                                    <p:tmPct val="10000"/>
                                  </p:iterate>
                                  <p:childTnLst>
                                    <p:set>
                                      <p:cBhvr>
                                        <p:cTn id="151" dur="1" fill="hold">
                                          <p:stCondLst>
                                            <p:cond delay="0"/>
                                          </p:stCondLst>
                                        </p:cTn>
                                        <p:tgtEl>
                                          <p:spTgt spid="42"/>
                                        </p:tgtEl>
                                        <p:attrNameLst>
                                          <p:attrName>style.visibility</p:attrName>
                                        </p:attrNameLst>
                                      </p:cBhvr>
                                      <p:to>
                                        <p:strVal val="visible"/>
                                      </p:to>
                                    </p:set>
                                    <p:anim calcmode="lin" valueType="num">
                                      <p:cBhvr>
                                        <p:cTn id="152"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153" dur="500" fill="hold"/>
                                        <p:tgtEl>
                                          <p:spTgt spid="42"/>
                                        </p:tgtEl>
                                        <p:attrNameLst>
                                          <p:attrName>ppt_y</p:attrName>
                                        </p:attrNameLst>
                                      </p:cBhvr>
                                      <p:tavLst>
                                        <p:tav tm="0">
                                          <p:val>
                                            <p:strVal val="#ppt_y"/>
                                          </p:val>
                                        </p:tav>
                                        <p:tav tm="100000">
                                          <p:val>
                                            <p:strVal val="#ppt_y"/>
                                          </p:val>
                                        </p:tav>
                                      </p:tavLst>
                                    </p:anim>
                                    <p:anim calcmode="lin" valueType="num">
                                      <p:cBhvr>
                                        <p:cTn id="154"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155"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156" dur="500" tmFilter="0,0; .5, 1; 1, 1"/>
                                        <p:tgtEl>
                                          <p:spTgt spid="42"/>
                                        </p:tgtEl>
                                      </p:cBhvr>
                                    </p:animEffect>
                                  </p:childTnLst>
                                </p:cTn>
                              </p:par>
                            </p:childTnLst>
                          </p:cTn>
                        </p:par>
                      </p:childTnLst>
                    </p:cTn>
                  </p:par>
                  <p:par>
                    <p:cTn id="157" fill="hold">
                      <p:stCondLst>
                        <p:cond delay="indefinite"/>
                      </p:stCondLst>
                      <p:childTnLst>
                        <p:par>
                          <p:cTn id="158" fill="hold">
                            <p:stCondLst>
                              <p:cond delay="0"/>
                            </p:stCondLst>
                            <p:childTnLst>
                              <p:par>
                                <p:cTn id="159" presetID="41" presetClass="entr" presetSubtype="0" fill="hold" grpId="0" nodeType="clickEffect">
                                  <p:stCondLst>
                                    <p:cond delay="0"/>
                                  </p:stCondLst>
                                  <p:iterate type="lt">
                                    <p:tmPct val="10000"/>
                                  </p:iterate>
                                  <p:childTnLst>
                                    <p:set>
                                      <p:cBhvr>
                                        <p:cTn id="160" dur="1" fill="hold">
                                          <p:stCondLst>
                                            <p:cond delay="0"/>
                                          </p:stCondLst>
                                        </p:cTn>
                                        <p:tgtEl>
                                          <p:spTgt spid="52"/>
                                        </p:tgtEl>
                                        <p:attrNameLst>
                                          <p:attrName>style.visibility</p:attrName>
                                        </p:attrNameLst>
                                      </p:cBhvr>
                                      <p:to>
                                        <p:strVal val="visible"/>
                                      </p:to>
                                    </p:set>
                                    <p:anim calcmode="lin" valueType="num">
                                      <p:cBhvr>
                                        <p:cTn id="161"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162" dur="500" fill="hold"/>
                                        <p:tgtEl>
                                          <p:spTgt spid="52"/>
                                        </p:tgtEl>
                                        <p:attrNameLst>
                                          <p:attrName>ppt_y</p:attrName>
                                        </p:attrNameLst>
                                      </p:cBhvr>
                                      <p:tavLst>
                                        <p:tav tm="0">
                                          <p:val>
                                            <p:strVal val="#ppt_y"/>
                                          </p:val>
                                        </p:tav>
                                        <p:tav tm="100000">
                                          <p:val>
                                            <p:strVal val="#ppt_y"/>
                                          </p:val>
                                        </p:tav>
                                      </p:tavLst>
                                    </p:anim>
                                    <p:anim calcmode="lin" valueType="num">
                                      <p:cBhvr>
                                        <p:cTn id="163"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164"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165" dur="500" tmFilter="0,0; .5, 1; 1, 1"/>
                                        <p:tgtEl>
                                          <p:spTgt spid="52"/>
                                        </p:tgtEl>
                                      </p:cBhvr>
                                    </p:animEffect>
                                  </p:childTnLst>
                                </p:cTn>
                              </p:par>
                            </p:childTnLst>
                          </p:cTn>
                        </p:par>
                      </p:childTnLst>
                    </p:cTn>
                  </p:par>
                  <p:par>
                    <p:cTn id="166" fill="hold">
                      <p:stCondLst>
                        <p:cond delay="indefinite"/>
                      </p:stCondLst>
                      <p:childTnLst>
                        <p:par>
                          <p:cTn id="167" fill="hold">
                            <p:stCondLst>
                              <p:cond delay="0"/>
                            </p:stCondLst>
                            <p:childTnLst>
                              <p:par>
                                <p:cTn id="168" presetID="41" presetClass="entr" presetSubtype="0" fill="hold" grpId="0" nodeType="clickEffect">
                                  <p:stCondLst>
                                    <p:cond delay="0"/>
                                  </p:stCondLst>
                                  <p:iterate type="lt">
                                    <p:tmPct val="10000"/>
                                  </p:iterate>
                                  <p:childTnLst>
                                    <p:set>
                                      <p:cBhvr>
                                        <p:cTn id="169" dur="1" fill="hold">
                                          <p:stCondLst>
                                            <p:cond delay="0"/>
                                          </p:stCondLst>
                                        </p:cTn>
                                        <p:tgtEl>
                                          <p:spTgt spid="54"/>
                                        </p:tgtEl>
                                        <p:attrNameLst>
                                          <p:attrName>style.visibility</p:attrName>
                                        </p:attrNameLst>
                                      </p:cBhvr>
                                      <p:to>
                                        <p:strVal val="visible"/>
                                      </p:to>
                                    </p:set>
                                    <p:anim calcmode="lin" valueType="num">
                                      <p:cBhvr>
                                        <p:cTn id="170"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171" dur="500" fill="hold"/>
                                        <p:tgtEl>
                                          <p:spTgt spid="54"/>
                                        </p:tgtEl>
                                        <p:attrNameLst>
                                          <p:attrName>ppt_y</p:attrName>
                                        </p:attrNameLst>
                                      </p:cBhvr>
                                      <p:tavLst>
                                        <p:tav tm="0">
                                          <p:val>
                                            <p:strVal val="#ppt_y"/>
                                          </p:val>
                                        </p:tav>
                                        <p:tav tm="100000">
                                          <p:val>
                                            <p:strVal val="#ppt_y"/>
                                          </p:val>
                                        </p:tav>
                                      </p:tavLst>
                                    </p:anim>
                                    <p:anim calcmode="lin" valueType="num">
                                      <p:cBhvr>
                                        <p:cTn id="172"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173"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174" dur="500" tmFilter="0,0; .5, 1; 1, 1"/>
                                        <p:tgtEl>
                                          <p:spTgt spid="54"/>
                                        </p:tgtEl>
                                      </p:cBhvr>
                                    </p:animEffect>
                                  </p:childTnLst>
                                </p:cTn>
                              </p:par>
                            </p:childTnLst>
                          </p:cTn>
                        </p:par>
                      </p:childTnLst>
                    </p:cTn>
                  </p:par>
                  <p:par>
                    <p:cTn id="175" fill="hold">
                      <p:stCondLst>
                        <p:cond delay="indefinite"/>
                      </p:stCondLst>
                      <p:childTnLst>
                        <p:par>
                          <p:cTn id="176" fill="hold">
                            <p:stCondLst>
                              <p:cond delay="0"/>
                            </p:stCondLst>
                            <p:childTnLst>
                              <p:par>
                                <p:cTn id="177" presetID="31" presetClass="entr" presetSubtype="0" fill="hold" grpId="0" nodeType="clickEffect">
                                  <p:stCondLst>
                                    <p:cond delay="0"/>
                                  </p:stCondLst>
                                  <p:childTnLst>
                                    <p:set>
                                      <p:cBhvr>
                                        <p:cTn id="178" dur="1" fill="hold">
                                          <p:stCondLst>
                                            <p:cond delay="0"/>
                                          </p:stCondLst>
                                        </p:cTn>
                                        <p:tgtEl>
                                          <p:spTgt spid="31"/>
                                        </p:tgtEl>
                                        <p:attrNameLst>
                                          <p:attrName>style.visibility</p:attrName>
                                        </p:attrNameLst>
                                      </p:cBhvr>
                                      <p:to>
                                        <p:strVal val="visible"/>
                                      </p:to>
                                    </p:set>
                                    <p:anim calcmode="lin" valueType="num">
                                      <p:cBhvr>
                                        <p:cTn id="179" dur="1000" fill="hold"/>
                                        <p:tgtEl>
                                          <p:spTgt spid="31"/>
                                        </p:tgtEl>
                                        <p:attrNameLst>
                                          <p:attrName>ppt_w</p:attrName>
                                        </p:attrNameLst>
                                      </p:cBhvr>
                                      <p:tavLst>
                                        <p:tav tm="0">
                                          <p:val>
                                            <p:fltVal val="0"/>
                                          </p:val>
                                        </p:tav>
                                        <p:tav tm="100000">
                                          <p:val>
                                            <p:strVal val="#ppt_w"/>
                                          </p:val>
                                        </p:tav>
                                      </p:tavLst>
                                    </p:anim>
                                    <p:anim calcmode="lin" valueType="num">
                                      <p:cBhvr>
                                        <p:cTn id="180" dur="1000" fill="hold"/>
                                        <p:tgtEl>
                                          <p:spTgt spid="31"/>
                                        </p:tgtEl>
                                        <p:attrNameLst>
                                          <p:attrName>ppt_h</p:attrName>
                                        </p:attrNameLst>
                                      </p:cBhvr>
                                      <p:tavLst>
                                        <p:tav tm="0">
                                          <p:val>
                                            <p:fltVal val="0"/>
                                          </p:val>
                                        </p:tav>
                                        <p:tav tm="100000">
                                          <p:val>
                                            <p:strVal val="#ppt_h"/>
                                          </p:val>
                                        </p:tav>
                                      </p:tavLst>
                                    </p:anim>
                                    <p:anim calcmode="lin" valueType="num">
                                      <p:cBhvr>
                                        <p:cTn id="181" dur="1000" fill="hold"/>
                                        <p:tgtEl>
                                          <p:spTgt spid="31"/>
                                        </p:tgtEl>
                                        <p:attrNameLst>
                                          <p:attrName>style.rotation</p:attrName>
                                        </p:attrNameLst>
                                      </p:cBhvr>
                                      <p:tavLst>
                                        <p:tav tm="0">
                                          <p:val>
                                            <p:fltVal val="90"/>
                                          </p:val>
                                        </p:tav>
                                        <p:tav tm="100000">
                                          <p:val>
                                            <p:fltVal val="0"/>
                                          </p:val>
                                        </p:tav>
                                      </p:tavLst>
                                    </p:anim>
                                    <p:animEffect transition="in" filter="fade">
                                      <p:cBhvr>
                                        <p:cTn id="182" dur="1000"/>
                                        <p:tgtEl>
                                          <p:spTgt spid="31"/>
                                        </p:tgtEl>
                                      </p:cBhvr>
                                    </p:animEffect>
                                  </p:childTnLst>
                                </p:cTn>
                              </p:par>
                            </p:childTnLst>
                          </p:cTn>
                        </p:par>
                      </p:childTnLst>
                    </p:cTn>
                  </p:par>
                  <p:par>
                    <p:cTn id="183" fill="hold">
                      <p:stCondLst>
                        <p:cond delay="indefinite"/>
                      </p:stCondLst>
                      <p:childTnLst>
                        <p:par>
                          <p:cTn id="184" fill="hold">
                            <p:stCondLst>
                              <p:cond delay="0"/>
                            </p:stCondLst>
                            <p:childTnLst>
                              <p:par>
                                <p:cTn id="185" presetID="21" presetClass="entr" presetSubtype="1" fill="hold" grpId="0" nodeType="clickEffect">
                                  <p:stCondLst>
                                    <p:cond delay="0"/>
                                  </p:stCondLst>
                                  <p:childTnLst>
                                    <p:set>
                                      <p:cBhvr>
                                        <p:cTn id="186" dur="1" fill="hold">
                                          <p:stCondLst>
                                            <p:cond delay="0"/>
                                          </p:stCondLst>
                                        </p:cTn>
                                        <p:tgtEl>
                                          <p:spTgt spid="67"/>
                                        </p:tgtEl>
                                        <p:attrNameLst>
                                          <p:attrName>style.visibility</p:attrName>
                                        </p:attrNameLst>
                                      </p:cBhvr>
                                      <p:to>
                                        <p:strVal val="visible"/>
                                      </p:to>
                                    </p:set>
                                    <p:animEffect transition="in" filter="wheel(1)">
                                      <p:cBhvr>
                                        <p:cTn id="187" dur="2000"/>
                                        <p:tgtEl>
                                          <p:spTgt spid="67"/>
                                        </p:tgtEl>
                                      </p:cBhvr>
                                    </p:animEffect>
                                  </p:childTnLst>
                                </p:cTn>
                              </p:par>
                            </p:childTnLst>
                          </p:cTn>
                        </p:par>
                      </p:childTnLst>
                    </p:cTn>
                  </p:par>
                  <p:par>
                    <p:cTn id="188" fill="hold">
                      <p:stCondLst>
                        <p:cond delay="indefinite"/>
                      </p:stCondLst>
                      <p:childTnLst>
                        <p:par>
                          <p:cTn id="189" fill="hold">
                            <p:stCondLst>
                              <p:cond delay="0"/>
                            </p:stCondLst>
                            <p:childTnLst>
                              <p:par>
                                <p:cTn id="190" presetID="21" presetClass="entr" presetSubtype="1" fill="hold" grpId="0" nodeType="clickEffect">
                                  <p:stCondLst>
                                    <p:cond delay="0"/>
                                  </p:stCondLst>
                                  <p:childTnLst>
                                    <p:set>
                                      <p:cBhvr>
                                        <p:cTn id="191" dur="1" fill="hold">
                                          <p:stCondLst>
                                            <p:cond delay="0"/>
                                          </p:stCondLst>
                                        </p:cTn>
                                        <p:tgtEl>
                                          <p:spTgt spid="40"/>
                                        </p:tgtEl>
                                        <p:attrNameLst>
                                          <p:attrName>style.visibility</p:attrName>
                                        </p:attrNameLst>
                                      </p:cBhvr>
                                      <p:to>
                                        <p:strVal val="visible"/>
                                      </p:to>
                                    </p:set>
                                    <p:animEffect transition="in" filter="wheel(1)">
                                      <p:cBhvr>
                                        <p:cTn id="192" dur="2000"/>
                                        <p:tgtEl>
                                          <p:spTgt spid="40"/>
                                        </p:tgtEl>
                                      </p:cBhvr>
                                    </p:animEffect>
                                  </p:childTnLst>
                                </p:cTn>
                              </p:par>
                            </p:childTnLst>
                          </p:cTn>
                        </p:par>
                      </p:childTnLst>
                    </p:cTn>
                  </p:par>
                  <p:par>
                    <p:cTn id="193" fill="hold">
                      <p:stCondLst>
                        <p:cond delay="indefinite"/>
                      </p:stCondLst>
                      <p:childTnLst>
                        <p:par>
                          <p:cTn id="194" fill="hold">
                            <p:stCondLst>
                              <p:cond delay="0"/>
                            </p:stCondLst>
                            <p:childTnLst>
                              <p:par>
                                <p:cTn id="195" presetID="21" presetClass="entr" presetSubtype="1" fill="hold" grpId="0" nodeType="clickEffect">
                                  <p:stCondLst>
                                    <p:cond delay="0"/>
                                  </p:stCondLst>
                                  <p:childTnLst>
                                    <p:set>
                                      <p:cBhvr>
                                        <p:cTn id="196" dur="1" fill="hold">
                                          <p:stCondLst>
                                            <p:cond delay="0"/>
                                          </p:stCondLst>
                                        </p:cTn>
                                        <p:tgtEl>
                                          <p:spTgt spid="41"/>
                                        </p:tgtEl>
                                        <p:attrNameLst>
                                          <p:attrName>style.visibility</p:attrName>
                                        </p:attrNameLst>
                                      </p:cBhvr>
                                      <p:to>
                                        <p:strVal val="visible"/>
                                      </p:to>
                                    </p:set>
                                    <p:animEffect transition="in" filter="wheel(1)">
                                      <p:cBhvr>
                                        <p:cTn id="197" dur="2000"/>
                                        <p:tgtEl>
                                          <p:spTgt spid="41"/>
                                        </p:tgtEl>
                                      </p:cBhvr>
                                    </p:animEffect>
                                  </p:childTnLst>
                                </p:cTn>
                              </p:par>
                            </p:childTnLst>
                          </p:cTn>
                        </p:par>
                      </p:childTnLst>
                    </p:cTn>
                  </p:par>
                  <p:par>
                    <p:cTn id="198" fill="hold">
                      <p:stCondLst>
                        <p:cond delay="indefinite"/>
                      </p:stCondLst>
                      <p:childTnLst>
                        <p:par>
                          <p:cTn id="199" fill="hold">
                            <p:stCondLst>
                              <p:cond delay="0"/>
                            </p:stCondLst>
                            <p:childTnLst>
                              <p:par>
                                <p:cTn id="200" presetID="41" presetClass="entr" presetSubtype="0" fill="hold" grpId="0" nodeType="clickEffect">
                                  <p:stCondLst>
                                    <p:cond delay="0"/>
                                  </p:stCondLst>
                                  <p:iterate type="lt">
                                    <p:tmPct val="10000"/>
                                  </p:iterate>
                                  <p:childTnLst>
                                    <p:set>
                                      <p:cBhvr>
                                        <p:cTn id="201" dur="1" fill="hold">
                                          <p:stCondLst>
                                            <p:cond delay="0"/>
                                          </p:stCondLst>
                                        </p:cTn>
                                        <p:tgtEl>
                                          <p:spTgt spid="43"/>
                                        </p:tgtEl>
                                        <p:attrNameLst>
                                          <p:attrName>style.visibility</p:attrName>
                                        </p:attrNameLst>
                                      </p:cBhvr>
                                      <p:to>
                                        <p:strVal val="visible"/>
                                      </p:to>
                                    </p:set>
                                    <p:anim calcmode="lin" valueType="num">
                                      <p:cBhvr>
                                        <p:cTn id="202"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203" dur="500" fill="hold"/>
                                        <p:tgtEl>
                                          <p:spTgt spid="43"/>
                                        </p:tgtEl>
                                        <p:attrNameLst>
                                          <p:attrName>ppt_y</p:attrName>
                                        </p:attrNameLst>
                                      </p:cBhvr>
                                      <p:tavLst>
                                        <p:tav tm="0">
                                          <p:val>
                                            <p:strVal val="#ppt_y"/>
                                          </p:val>
                                        </p:tav>
                                        <p:tav tm="100000">
                                          <p:val>
                                            <p:strVal val="#ppt_y"/>
                                          </p:val>
                                        </p:tav>
                                      </p:tavLst>
                                    </p:anim>
                                    <p:anim calcmode="lin" valueType="num">
                                      <p:cBhvr>
                                        <p:cTn id="204"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205"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206" dur="500" tmFilter="0,0; .5, 1; 1, 1"/>
                                        <p:tgtEl>
                                          <p:spTgt spid="43"/>
                                        </p:tgtEl>
                                      </p:cBhvr>
                                    </p:animEffect>
                                  </p:childTnLst>
                                </p:cTn>
                              </p:par>
                            </p:childTnLst>
                          </p:cTn>
                        </p:par>
                      </p:childTnLst>
                    </p:cTn>
                  </p:par>
                  <p:par>
                    <p:cTn id="207" fill="hold">
                      <p:stCondLst>
                        <p:cond delay="indefinite"/>
                      </p:stCondLst>
                      <p:childTnLst>
                        <p:par>
                          <p:cTn id="208" fill="hold">
                            <p:stCondLst>
                              <p:cond delay="0"/>
                            </p:stCondLst>
                            <p:childTnLst>
                              <p:par>
                                <p:cTn id="209" presetID="41" presetClass="entr" presetSubtype="0" fill="hold" grpId="0" nodeType="clickEffect">
                                  <p:stCondLst>
                                    <p:cond delay="0"/>
                                  </p:stCondLst>
                                  <p:iterate type="lt">
                                    <p:tmPct val="10000"/>
                                  </p:iterate>
                                  <p:childTnLst>
                                    <p:set>
                                      <p:cBhvr>
                                        <p:cTn id="210" dur="1" fill="hold">
                                          <p:stCondLst>
                                            <p:cond delay="0"/>
                                          </p:stCondLst>
                                        </p:cTn>
                                        <p:tgtEl>
                                          <p:spTgt spid="44"/>
                                        </p:tgtEl>
                                        <p:attrNameLst>
                                          <p:attrName>style.visibility</p:attrName>
                                        </p:attrNameLst>
                                      </p:cBhvr>
                                      <p:to>
                                        <p:strVal val="visible"/>
                                      </p:to>
                                    </p:set>
                                    <p:anim calcmode="lin" valueType="num">
                                      <p:cBhvr>
                                        <p:cTn id="211"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212" dur="500" fill="hold"/>
                                        <p:tgtEl>
                                          <p:spTgt spid="44"/>
                                        </p:tgtEl>
                                        <p:attrNameLst>
                                          <p:attrName>ppt_y</p:attrName>
                                        </p:attrNameLst>
                                      </p:cBhvr>
                                      <p:tavLst>
                                        <p:tav tm="0">
                                          <p:val>
                                            <p:strVal val="#ppt_y"/>
                                          </p:val>
                                        </p:tav>
                                        <p:tav tm="100000">
                                          <p:val>
                                            <p:strVal val="#ppt_y"/>
                                          </p:val>
                                        </p:tav>
                                      </p:tavLst>
                                    </p:anim>
                                    <p:anim calcmode="lin" valueType="num">
                                      <p:cBhvr>
                                        <p:cTn id="213"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214"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215" dur="500" tmFilter="0,0; .5, 1; 1, 1"/>
                                        <p:tgtEl>
                                          <p:spTgt spid="44"/>
                                        </p:tgtEl>
                                      </p:cBhvr>
                                    </p:animEffect>
                                  </p:childTnLst>
                                </p:cTn>
                              </p:par>
                            </p:childTnLst>
                          </p:cTn>
                        </p:par>
                      </p:childTnLst>
                    </p:cTn>
                  </p:par>
                  <p:par>
                    <p:cTn id="216" fill="hold">
                      <p:stCondLst>
                        <p:cond delay="indefinite"/>
                      </p:stCondLst>
                      <p:childTnLst>
                        <p:par>
                          <p:cTn id="217" fill="hold">
                            <p:stCondLst>
                              <p:cond delay="0"/>
                            </p:stCondLst>
                            <p:childTnLst>
                              <p:par>
                                <p:cTn id="218" presetID="41" presetClass="entr" presetSubtype="0" fill="hold" grpId="0" nodeType="clickEffect">
                                  <p:stCondLst>
                                    <p:cond delay="0"/>
                                  </p:stCondLst>
                                  <p:iterate type="lt">
                                    <p:tmPct val="10000"/>
                                  </p:iterate>
                                  <p:childTnLst>
                                    <p:set>
                                      <p:cBhvr>
                                        <p:cTn id="219" dur="1" fill="hold">
                                          <p:stCondLst>
                                            <p:cond delay="0"/>
                                          </p:stCondLst>
                                        </p:cTn>
                                        <p:tgtEl>
                                          <p:spTgt spid="27"/>
                                        </p:tgtEl>
                                        <p:attrNameLst>
                                          <p:attrName>style.visibility</p:attrName>
                                        </p:attrNameLst>
                                      </p:cBhvr>
                                      <p:to>
                                        <p:strVal val="visible"/>
                                      </p:to>
                                    </p:set>
                                    <p:anim calcmode="lin" valueType="num">
                                      <p:cBhvr>
                                        <p:cTn id="220"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221" dur="500" fill="hold"/>
                                        <p:tgtEl>
                                          <p:spTgt spid="27"/>
                                        </p:tgtEl>
                                        <p:attrNameLst>
                                          <p:attrName>ppt_y</p:attrName>
                                        </p:attrNameLst>
                                      </p:cBhvr>
                                      <p:tavLst>
                                        <p:tav tm="0">
                                          <p:val>
                                            <p:strVal val="#ppt_y"/>
                                          </p:val>
                                        </p:tav>
                                        <p:tav tm="100000">
                                          <p:val>
                                            <p:strVal val="#ppt_y"/>
                                          </p:val>
                                        </p:tav>
                                      </p:tavLst>
                                    </p:anim>
                                    <p:anim calcmode="lin" valueType="num">
                                      <p:cBhvr>
                                        <p:cTn id="222"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223"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224" dur="500" tmFilter="0,0; .5, 1; 1, 1"/>
                                        <p:tgtEl>
                                          <p:spTgt spid="27"/>
                                        </p:tgtEl>
                                      </p:cBhvr>
                                    </p:animEffect>
                                  </p:childTnLst>
                                </p:cTn>
                              </p:par>
                            </p:childTnLst>
                          </p:cTn>
                        </p:par>
                      </p:childTnLst>
                    </p:cTn>
                  </p:par>
                  <p:par>
                    <p:cTn id="225" fill="hold">
                      <p:stCondLst>
                        <p:cond delay="indefinite"/>
                      </p:stCondLst>
                      <p:childTnLst>
                        <p:par>
                          <p:cTn id="226" fill="hold">
                            <p:stCondLst>
                              <p:cond delay="0"/>
                            </p:stCondLst>
                            <p:childTnLst>
                              <p:par>
                                <p:cTn id="227" presetID="41" presetClass="entr" presetSubtype="0" fill="hold" grpId="0" nodeType="clickEffect">
                                  <p:stCondLst>
                                    <p:cond delay="0"/>
                                  </p:stCondLst>
                                  <p:iterate type="lt">
                                    <p:tmPct val="10000"/>
                                  </p:iterate>
                                  <p:childTnLst>
                                    <p:set>
                                      <p:cBhvr>
                                        <p:cTn id="228" dur="1" fill="hold">
                                          <p:stCondLst>
                                            <p:cond delay="0"/>
                                          </p:stCondLst>
                                        </p:cTn>
                                        <p:tgtEl>
                                          <p:spTgt spid="53"/>
                                        </p:tgtEl>
                                        <p:attrNameLst>
                                          <p:attrName>style.visibility</p:attrName>
                                        </p:attrNameLst>
                                      </p:cBhvr>
                                      <p:to>
                                        <p:strVal val="visible"/>
                                      </p:to>
                                    </p:set>
                                    <p:anim calcmode="lin" valueType="num">
                                      <p:cBhvr>
                                        <p:cTn id="229"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230" dur="500" fill="hold"/>
                                        <p:tgtEl>
                                          <p:spTgt spid="53"/>
                                        </p:tgtEl>
                                        <p:attrNameLst>
                                          <p:attrName>ppt_y</p:attrName>
                                        </p:attrNameLst>
                                      </p:cBhvr>
                                      <p:tavLst>
                                        <p:tav tm="0">
                                          <p:val>
                                            <p:strVal val="#ppt_y"/>
                                          </p:val>
                                        </p:tav>
                                        <p:tav tm="100000">
                                          <p:val>
                                            <p:strVal val="#ppt_y"/>
                                          </p:val>
                                        </p:tav>
                                      </p:tavLst>
                                    </p:anim>
                                    <p:anim calcmode="lin" valueType="num">
                                      <p:cBhvr>
                                        <p:cTn id="231"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32"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33" dur="500" tmFilter="0,0; .5, 1; 1, 1"/>
                                        <p:tgtEl>
                                          <p:spTgt spid="53"/>
                                        </p:tgtEl>
                                      </p:cBhvr>
                                    </p:animEffect>
                                  </p:childTnLst>
                                </p:cTn>
                              </p:par>
                            </p:childTnLst>
                          </p:cTn>
                        </p:par>
                      </p:childTnLst>
                    </p:cTn>
                  </p:par>
                  <p:par>
                    <p:cTn id="234" fill="hold">
                      <p:stCondLst>
                        <p:cond delay="indefinite"/>
                      </p:stCondLst>
                      <p:childTnLst>
                        <p:par>
                          <p:cTn id="235" fill="hold">
                            <p:stCondLst>
                              <p:cond delay="0"/>
                            </p:stCondLst>
                            <p:childTnLst>
                              <p:par>
                                <p:cTn id="236" presetID="41" presetClass="entr" presetSubtype="0" fill="hold" grpId="0" nodeType="clickEffect">
                                  <p:stCondLst>
                                    <p:cond delay="0"/>
                                  </p:stCondLst>
                                  <p:iterate type="lt">
                                    <p:tmPct val="10000"/>
                                  </p:iterate>
                                  <p:childTnLst>
                                    <p:set>
                                      <p:cBhvr>
                                        <p:cTn id="237" dur="1" fill="hold">
                                          <p:stCondLst>
                                            <p:cond delay="0"/>
                                          </p:stCondLst>
                                        </p:cTn>
                                        <p:tgtEl>
                                          <p:spTgt spid="55"/>
                                        </p:tgtEl>
                                        <p:attrNameLst>
                                          <p:attrName>style.visibility</p:attrName>
                                        </p:attrNameLst>
                                      </p:cBhvr>
                                      <p:to>
                                        <p:strVal val="visible"/>
                                      </p:to>
                                    </p:set>
                                    <p:anim calcmode="lin" valueType="num">
                                      <p:cBhvr>
                                        <p:cTn id="238"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239" dur="500" fill="hold"/>
                                        <p:tgtEl>
                                          <p:spTgt spid="55"/>
                                        </p:tgtEl>
                                        <p:attrNameLst>
                                          <p:attrName>ppt_y</p:attrName>
                                        </p:attrNameLst>
                                      </p:cBhvr>
                                      <p:tavLst>
                                        <p:tav tm="0">
                                          <p:val>
                                            <p:strVal val="#ppt_y"/>
                                          </p:val>
                                        </p:tav>
                                        <p:tav tm="100000">
                                          <p:val>
                                            <p:strVal val="#ppt_y"/>
                                          </p:val>
                                        </p:tav>
                                      </p:tavLst>
                                    </p:anim>
                                    <p:anim calcmode="lin" valueType="num">
                                      <p:cBhvr>
                                        <p:cTn id="240"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241"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242" dur="500" tmFilter="0,0; .5, 1; 1, 1"/>
                                        <p:tgtEl>
                                          <p:spTgt spid="55"/>
                                        </p:tgtEl>
                                      </p:cBhvr>
                                    </p:animEffect>
                                  </p:childTnLst>
                                </p:cTn>
                              </p:par>
                            </p:childTnLst>
                          </p:cTn>
                        </p:par>
                      </p:childTnLst>
                    </p:cTn>
                  </p:par>
                  <p:par>
                    <p:cTn id="243" fill="hold">
                      <p:stCondLst>
                        <p:cond delay="indefinite"/>
                      </p:stCondLst>
                      <p:childTnLst>
                        <p:par>
                          <p:cTn id="244" fill="hold">
                            <p:stCondLst>
                              <p:cond delay="0"/>
                            </p:stCondLst>
                            <p:childTnLst>
                              <p:par>
                                <p:cTn id="245" presetID="41" presetClass="entr" presetSubtype="0" fill="hold" grpId="0" nodeType="clickEffect">
                                  <p:stCondLst>
                                    <p:cond delay="0"/>
                                  </p:stCondLst>
                                  <p:iterate type="lt">
                                    <p:tmPct val="10000"/>
                                  </p:iterate>
                                  <p:childTnLst>
                                    <p:set>
                                      <p:cBhvr>
                                        <p:cTn id="246" dur="1" fill="hold">
                                          <p:stCondLst>
                                            <p:cond delay="0"/>
                                          </p:stCondLst>
                                        </p:cTn>
                                        <p:tgtEl>
                                          <p:spTgt spid="65"/>
                                        </p:tgtEl>
                                        <p:attrNameLst>
                                          <p:attrName>style.visibility</p:attrName>
                                        </p:attrNameLst>
                                      </p:cBhvr>
                                      <p:to>
                                        <p:strVal val="visible"/>
                                      </p:to>
                                    </p:set>
                                    <p:anim calcmode="lin" valueType="num">
                                      <p:cBhvr>
                                        <p:cTn id="247" dur="500" fill="hold"/>
                                        <p:tgtEl>
                                          <p:spTgt spid="65"/>
                                        </p:tgtEl>
                                        <p:attrNameLst>
                                          <p:attrName>ppt_x</p:attrName>
                                        </p:attrNameLst>
                                      </p:cBhvr>
                                      <p:tavLst>
                                        <p:tav tm="0">
                                          <p:val>
                                            <p:strVal val="#ppt_x"/>
                                          </p:val>
                                        </p:tav>
                                        <p:tav tm="50000">
                                          <p:val>
                                            <p:strVal val="#ppt_x+.1"/>
                                          </p:val>
                                        </p:tav>
                                        <p:tav tm="100000">
                                          <p:val>
                                            <p:strVal val="#ppt_x"/>
                                          </p:val>
                                        </p:tav>
                                      </p:tavLst>
                                    </p:anim>
                                    <p:anim calcmode="lin" valueType="num">
                                      <p:cBhvr>
                                        <p:cTn id="248" dur="500" fill="hold"/>
                                        <p:tgtEl>
                                          <p:spTgt spid="65"/>
                                        </p:tgtEl>
                                        <p:attrNameLst>
                                          <p:attrName>ppt_y</p:attrName>
                                        </p:attrNameLst>
                                      </p:cBhvr>
                                      <p:tavLst>
                                        <p:tav tm="0">
                                          <p:val>
                                            <p:strVal val="#ppt_y"/>
                                          </p:val>
                                        </p:tav>
                                        <p:tav tm="100000">
                                          <p:val>
                                            <p:strVal val="#ppt_y"/>
                                          </p:val>
                                        </p:tav>
                                      </p:tavLst>
                                    </p:anim>
                                    <p:anim calcmode="lin" valueType="num">
                                      <p:cBhvr>
                                        <p:cTn id="249" dur="500" fill="hold"/>
                                        <p:tgtEl>
                                          <p:spTgt spid="65"/>
                                        </p:tgtEl>
                                        <p:attrNameLst>
                                          <p:attrName>ppt_h</p:attrName>
                                        </p:attrNameLst>
                                      </p:cBhvr>
                                      <p:tavLst>
                                        <p:tav tm="0">
                                          <p:val>
                                            <p:strVal val="#ppt_h/10"/>
                                          </p:val>
                                        </p:tav>
                                        <p:tav tm="50000">
                                          <p:val>
                                            <p:strVal val="#ppt_h+.01"/>
                                          </p:val>
                                        </p:tav>
                                        <p:tav tm="100000">
                                          <p:val>
                                            <p:strVal val="#ppt_h"/>
                                          </p:val>
                                        </p:tav>
                                      </p:tavLst>
                                    </p:anim>
                                    <p:anim calcmode="lin" valueType="num">
                                      <p:cBhvr>
                                        <p:cTn id="250" dur="500" fill="hold"/>
                                        <p:tgtEl>
                                          <p:spTgt spid="65"/>
                                        </p:tgtEl>
                                        <p:attrNameLst>
                                          <p:attrName>ppt_w</p:attrName>
                                        </p:attrNameLst>
                                      </p:cBhvr>
                                      <p:tavLst>
                                        <p:tav tm="0">
                                          <p:val>
                                            <p:strVal val="#ppt_w/10"/>
                                          </p:val>
                                        </p:tav>
                                        <p:tav tm="50000">
                                          <p:val>
                                            <p:strVal val="#ppt_w+.01"/>
                                          </p:val>
                                        </p:tav>
                                        <p:tav tm="100000">
                                          <p:val>
                                            <p:strVal val="#ppt_w"/>
                                          </p:val>
                                        </p:tav>
                                      </p:tavLst>
                                    </p:anim>
                                    <p:animEffect transition="in" filter="fade">
                                      <p:cBhvr>
                                        <p:cTn id="251" dur="500" tmFilter="0,0; .5, 1; 1, 1"/>
                                        <p:tgtEl>
                                          <p:spTgt spid="65"/>
                                        </p:tgtEl>
                                      </p:cBhvr>
                                    </p:animEffect>
                                  </p:childTnLst>
                                </p:cTn>
                              </p:par>
                            </p:childTnLst>
                          </p:cTn>
                        </p:par>
                      </p:childTnLst>
                    </p:cTn>
                  </p:par>
                  <p:par>
                    <p:cTn id="252" fill="hold">
                      <p:stCondLst>
                        <p:cond delay="indefinite"/>
                      </p:stCondLst>
                      <p:childTnLst>
                        <p:par>
                          <p:cTn id="253" fill="hold">
                            <p:stCondLst>
                              <p:cond delay="0"/>
                            </p:stCondLst>
                            <p:childTnLst>
                              <p:par>
                                <p:cTn id="254" presetID="31" presetClass="entr" presetSubtype="0" fill="hold" grpId="0" nodeType="clickEffect">
                                  <p:stCondLst>
                                    <p:cond delay="0"/>
                                  </p:stCondLst>
                                  <p:childTnLst>
                                    <p:set>
                                      <p:cBhvr>
                                        <p:cTn id="255" dur="1" fill="hold">
                                          <p:stCondLst>
                                            <p:cond delay="0"/>
                                          </p:stCondLst>
                                        </p:cTn>
                                        <p:tgtEl>
                                          <p:spTgt spid="51"/>
                                        </p:tgtEl>
                                        <p:attrNameLst>
                                          <p:attrName>style.visibility</p:attrName>
                                        </p:attrNameLst>
                                      </p:cBhvr>
                                      <p:to>
                                        <p:strVal val="visible"/>
                                      </p:to>
                                    </p:set>
                                    <p:anim calcmode="lin" valueType="num">
                                      <p:cBhvr>
                                        <p:cTn id="256" dur="1000" fill="hold"/>
                                        <p:tgtEl>
                                          <p:spTgt spid="51"/>
                                        </p:tgtEl>
                                        <p:attrNameLst>
                                          <p:attrName>ppt_w</p:attrName>
                                        </p:attrNameLst>
                                      </p:cBhvr>
                                      <p:tavLst>
                                        <p:tav tm="0">
                                          <p:val>
                                            <p:fltVal val="0"/>
                                          </p:val>
                                        </p:tav>
                                        <p:tav tm="100000">
                                          <p:val>
                                            <p:strVal val="#ppt_w"/>
                                          </p:val>
                                        </p:tav>
                                      </p:tavLst>
                                    </p:anim>
                                    <p:anim calcmode="lin" valueType="num">
                                      <p:cBhvr>
                                        <p:cTn id="257" dur="1000" fill="hold"/>
                                        <p:tgtEl>
                                          <p:spTgt spid="51"/>
                                        </p:tgtEl>
                                        <p:attrNameLst>
                                          <p:attrName>ppt_h</p:attrName>
                                        </p:attrNameLst>
                                      </p:cBhvr>
                                      <p:tavLst>
                                        <p:tav tm="0">
                                          <p:val>
                                            <p:fltVal val="0"/>
                                          </p:val>
                                        </p:tav>
                                        <p:tav tm="100000">
                                          <p:val>
                                            <p:strVal val="#ppt_h"/>
                                          </p:val>
                                        </p:tav>
                                      </p:tavLst>
                                    </p:anim>
                                    <p:anim calcmode="lin" valueType="num">
                                      <p:cBhvr>
                                        <p:cTn id="258" dur="1000" fill="hold"/>
                                        <p:tgtEl>
                                          <p:spTgt spid="51"/>
                                        </p:tgtEl>
                                        <p:attrNameLst>
                                          <p:attrName>style.rotation</p:attrName>
                                        </p:attrNameLst>
                                      </p:cBhvr>
                                      <p:tavLst>
                                        <p:tav tm="0">
                                          <p:val>
                                            <p:fltVal val="90"/>
                                          </p:val>
                                        </p:tav>
                                        <p:tav tm="100000">
                                          <p:val>
                                            <p:fltVal val="0"/>
                                          </p:val>
                                        </p:tav>
                                      </p:tavLst>
                                    </p:anim>
                                    <p:animEffect transition="in" filter="fade">
                                      <p:cBhvr>
                                        <p:cTn id="259" dur="1000"/>
                                        <p:tgtEl>
                                          <p:spTgt spid="51"/>
                                        </p:tgtEl>
                                      </p:cBhvr>
                                    </p:animEffect>
                                  </p:childTnLst>
                                </p:cTn>
                              </p:par>
                            </p:childTnLst>
                          </p:cTn>
                        </p:par>
                      </p:childTnLst>
                    </p:cTn>
                  </p:par>
                  <p:par>
                    <p:cTn id="260" fill="hold">
                      <p:stCondLst>
                        <p:cond delay="indefinite"/>
                      </p:stCondLst>
                      <p:childTnLst>
                        <p:par>
                          <p:cTn id="261" fill="hold">
                            <p:stCondLst>
                              <p:cond delay="0"/>
                            </p:stCondLst>
                            <p:childTnLst>
                              <p:par>
                                <p:cTn id="262" presetID="21" presetClass="entr" presetSubtype="1" fill="hold" grpId="0" nodeType="clickEffect">
                                  <p:stCondLst>
                                    <p:cond delay="0"/>
                                  </p:stCondLst>
                                  <p:childTnLst>
                                    <p:set>
                                      <p:cBhvr>
                                        <p:cTn id="263" dur="1" fill="hold">
                                          <p:stCondLst>
                                            <p:cond delay="0"/>
                                          </p:stCondLst>
                                        </p:cTn>
                                        <p:tgtEl>
                                          <p:spTgt spid="68"/>
                                        </p:tgtEl>
                                        <p:attrNameLst>
                                          <p:attrName>style.visibility</p:attrName>
                                        </p:attrNameLst>
                                      </p:cBhvr>
                                      <p:to>
                                        <p:strVal val="visible"/>
                                      </p:to>
                                    </p:set>
                                    <p:animEffect transition="in" filter="wheel(1)">
                                      <p:cBhvr>
                                        <p:cTn id="264" dur="2000"/>
                                        <p:tgtEl>
                                          <p:spTgt spid="68"/>
                                        </p:tgtEl>
                                      </p:cBhvr>
                                    </p:animEffect>
                                  </p:childTnLst>
                                </p:cTn>
                              </p:par>
                            </p:childTnLst>
                          </p:cTn>
                        </p:par>
                      </p:childTnLst>
                    </p:cTn>
                  </p:par>
                  <p:par>
                    <p:cTn id="265" fill="hold">
                      <p:stCondLst>
                        <p:cond delay="indefinite"/>
                      </p:stCondLst>
                      <p:childTnLst>
                        <p:par>
                          <p:cTn id="266" fill="hold">
                            <p:stCondLst>
                              <p:cond delay="0"/>
                            </p:stCondLst>
                            <p:childTnLst>
                              <p:par>
                                <p:cTn id="267" presetID="21" presetClass="entr" presetSubtype="1" fill="hold" grpId="0" nodeType="clickEffect">
                                  <p:stCondLst>
                                    <p:cond delay="0"/>
                                  </p:stCondLst>
                                  <p:childTnLst>
                                    <p:set>
                                      <p:cBhvr>
                                        <p:cTn id="268" dur="1" fill="hold">
                                          <p:stCondLst>
                                            <p:cond delay="0"/>
                                          </p:stCondLst>
                                        </p:cTn>
                                        <p:tgtEl>
                                          <p:spTgt spid="69"/>
                                        </p:tgtEl>
                                        <p:attrNameLst>
                                          <p:attrName>style.visibility</p:attrName>
                                        </p:attrNameLst>
                                      </p:cBhvr>
                                      <p:to>
                                        <p:strVal val="visible"/>
                                      </p:to>
                                    </p:set>
                                    <p:animEffect transition="in" filter="wheel(1)">
                                      <p:cBhvr>
                                        <p:cTn id="269" dur="2000"/>
                                        <p:tgtEl>
                                          <p:spTgt spid="69"/>
                                        </p:tgtEl>
                                      </p:cBhvr>
                                    </p:animEffect>
                                  </p:childTnLst>
                                </p:cTn>
                              </p:par>
                            </p:childTnLst>
                          </p:cTn>
                        </p:par>
                      </p:childTnLst>
                    </p:cTn>
                  </p:par>
                  <p:par>
                    <p:cTn id="270" fill="hold">
                      <p:stCondLst>
                        <p:cond delay="indefinite"/>
                      </p:stCondLst>
                      <p:childTnLst>
                        <p:par>
                          <p:cTn id="271" fill="hold">
                            <p:stCondLst>
                              <p:cond delay="0"/>
                            </p:stCondLst>
                            <p:childTnLst>
                              <p:par>
                                <p:cTn id="272" presetID="21" presetClass="entr" presetSubtype="1" fill="hold" grpId="0" nodeType="clickEffect">
                                  <p:stCondLst>
                                    <p:cond delay="0"/>
                                  </p:stCondLst>
                                  <p:childTnLst>
                                    <p:set>
                                      <p:cBhvr>
                                        <p:cTn id="273" dur="1" fill="hold">
                                          <p:stCondLst>
                                            <p:cond delay="0"/>
                                          </p:stCondLst>
                                        </p:cTn>
                                        <p:tgtEl>
                                          <p:spTgt spid="70"/>
                                        </p:tgtEl>
                                        <p:attrNameLst>
                                          <p:attrName>style.visibility</p:attrName>
                                        </p:attrNameLst>
                                      </p:cBhvr>
                                      <p:to>
                                        <p:strVal val="visible"/>
                                      </p:to>
                                    </p:set>
                                    <p:animEffect transition="in" filter="wheel(1)">
                                      <p:cBhvr>
                                        <p:cTn id="274" dur="2000"/>
                                        <p:tgtEl>
                                          <p:spTgt spid="70"/>
                                        </p:tgtEl>
                                      </p:cBhvr>
                                    </p:animEffect>
                                  </p:childTnLst>
                                </p:cTn>
                              </p:par>
                            </p:childTnLst>
                          </p:cTn>
                        </p:par>
                      </p:childTnLst>
                    </p:cTn>
                  </p:par>
                  <p:par>
                    <p:cTn id="275" fill="hold">
                      <p:stCondLst>
                        <p:cond delay="indefinite"/>
                      </p:stCondLst>
                      <p:childTnLst>
                        <p:par>
                          <p:cTn id="276" fill="hold">
                            <p:stCondLst>
                              <p:cond delay="0"/>
                            </p:stCondLst>
                            <p:childTnLst>
                              <p:par>
                                <p:cTn id="277" presetID="41" presetClass="entr" presetSubtype="0" fill="hold" grpId="0" nodeType="clickEffect">
                                  <p:stCondLst>
                                    <p:cond delay="0"/>
                                  </p:stCondLst>
                                  <p:iterate type="lt">
                                    <p:tmPct val="10000"/>
                                  </p:iterate>
                                  <p:childTnLst>
                                    <p:set>
                                      <p:cBhvr>
                                        <p:cTn id="278" dur="1" fill="hold">
                                          <p:stCondLst>
                                            <p:cond delay="0"/>
                                          </p:stCondLst>
                                        </p:cTn>
                                        <p:tgtEl>
                                          <p:spTgt spid="33"/>
                                        </p:tgtEl>
                                        <p:attrNameLst>
                                          <p:attrName>style.visibility</p:attrName>
                                        </p:attrNameLst>
                                      </p:cBhvr>
                                      <p:to>
                                        <p:strVal val="visible"/>
                                      </p:to>
                                    </p:set>
                                    <p:anim calcmode="lin" valueType="num">
                                      <p:cBhvr>
                                        <p:cTn id="279"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280" dur="500" fill="hold"/>
                                        <p:tgtEl>
                                          <p:spTgt spid="33"/>
                                        </p:tgtEl>
                                        <p:attrNameLst>
                                          <p:attrName>ppt_y</p:attrName>
                                        </p:attrNameLst>
                                      </p:cBhvr>
                                      <p:tavLst>
                                        <p:tav tm="0">
                                          <p:val>
                                            <p:strVal val="#ppt_y"/>
                                          </p:val>
                                        </p:tav>
                                        <p:tav tm="100000">
                                          <p:val>
                                            <p:strVal val="#ppt_y"/>
                                          </p:val>
                                        </p:tav>
                                      </p:tavLst>
                                    </p:anim>
                                    <p:anim calcmode="lin" valueType="num">
                                      <p:cBhvr>
                                        <p:cTn id="281"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282"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283" dur="500" tmFilter="0,0; .5, 1; 1, 1"/>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9" grpId="0" animBg="1"/>
      <p:bldP spid="12" grpId="0" animBg="1"/>
      <p:bldP spid="13" grpId="0" animBg="1"/>
      <p:bldP spid="14" grpId="0" animBg="1"/>
      <p:bldP spid="15" grpId="0" animBg="1"/>
      <p:bldP spid="16" grpId="0" animBg="1"/>
      <p:bldP spid="17" grpId="0" animBg="1"/>
      <p:bldP spid="21" grpId="0"/>
      <p:bldP spid="23" grpId="0" animBg="1"/>
      <p:bldP spid="24" grpId="0" animBg="1"/>
      <p:bldP spid="27" grpId="0" animBg="1"/>
      <p:bldP spid="31" grpId="0"/>
      <p:bldP spid="33" grpId="0" animBg="1"/>
      <p:bldP spid="36" grpId="0" animBg="1"/>
      <p:bldP spid="37" grpId="0" animBg="1"/>
      <p:bldP spid="40" grpId="0" animBg="1"/>
      <p:bldP spid="41" grpId="0" animBg="1"/>
      <p:bldP spid="42" grpId="0" animBg="1"/>
      <p:bldP spid="43" grpId="0" animBg="1"/>
      <p:bldP spid="44" grpId="0" animBg="1"/>
      <p:bldP spid="51" grpId="0"/>
      <p:bldP spid="52" grpId="0" animBg="1"/>
      <p:bldP spid="53" grpId="0" animBg="1"/>
      <p:bldP spid="54" grpId="0" animBg="1"/>
      <p:bldP spid="55" grpId="0" animBg="1"/>
      <p:bldP spid="56" grpId="0" animBg="1"/>
      <p:bldP spid="57" grpId="0" animBg="1"/>
      <p:bldP spid="58" grpId="0" animBg="1"/>
      <p:bldP spid="65" grpId="0" animBg="1"/>
      <p:bldP spid="66" grpId="0" animBg="1"/>
      <p:bldP spid="67" grpId="0" animBg="1"/>
      <p:bldP spid="68" grpId="0" animBg="1"/>
      <p:bldP spid="69" grpId="0" animBg="1"/>
      <p:bldP spid="7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76200" y="304800"/>
            <a:ext cx="4648200" cy="3657600"/>
          </a:xfrm>
          <a:prstGeom prst="ellipse">
            <a:avLst/>
          </a:prstGeom>
          <a:solidFill>
            <a:srgbClr val="FFFF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rgbClr val="C00000"/>
              </a:solidFill>
              <a:latin typeface="Aharoni" pitchFamily="2" charset="-79"/>
              <a:cs typeface="Aharoni" pitchFamily="2" charset="-79"/>
            </a:endParaRPr>
          </a:p>
        </p:txBody>
      </p:sp>
      <p:sp>
        <p:nvSpPr>
          <p:cNvPr id="8" name="Oval 7"/>
          <p:cNvSpPr/>
          <p:nvPr/>
        </p:nvSpPr>
        <p:spPr>
          <a:xfrm>
            <a:off x="4515655" y="381000"/>
            <a:ext cx="4628345" cy="3581400"/>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rgbClr val="C00000"/>
              </a:solidFill>
              <a:latin typeface="Aharoni" pitchFamily="2" charset="-79"/>
              <a:cs typeface="Aharoni" pitchFamily="2" charset="-79"/>
            </a:endParaRPr>
          </a:p>
        </p:txBody>
      </p:sp>
      <p:sp>
        <p:nvSpPr>
          <p:cNvPr id="9" name="Oval 8"/>
          <p:cNvSpPr/>
          <p:nvPr/>
        </p:nvSpPr>
        <p:spPr>
          <a:xfrm>
            <a:off x="2362200" y="3124200"/>
            <a:ext cx="4572000" cy="3581400"/>
          </a:xfrm>
          <a:prstGeom prst="ellipse">
            <a:avLst/>
          </a:prstGeom>
          <a:solidFill>
            <a:srgbClr val="D5F41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b="1" dirty="0">
              <a:solidFill>
                <a:srgbClr val="C00000"/>
              </a:solidFill>
              <a:latin typeface="Aharoni" pitchFamily="2" charset="-79"/>
              <a:cs typeface="Aharoni" pitchFamily="2" charset="-79"/>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71800" y="3773457"/>
            <a:ext cx="3352799" cy="2322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1066800"/>
            <a:ext cx="371737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1" y="1035995"/>
            <a:ext cx="3505200" cy="2088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descr="C:\Users\dell\Pictures\College Mon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dell\Pictures\download (1).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956134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circle(in)">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circle(in)">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nodeType="clickEffect">
                                  <p:stCondLst>
                                    <p:cond delay="0"/>
                                  </p:stCondLst>
                                  <p:childTnLst>
                                    <p:set>
                                      <p:cBhvr>
                                        <p:cTn id="21" dur="1" fill="hold">
                                          <p:stCondLst>
                                            <p:cond delay="0"/>
                                          </p:stCondLst>
                                        </p:cTn>
                                        <p:tgtEl>
                                          <p:spTgt spid="1031"/>
                                        </p:tgtEl>
                                        <p:attrNameLst>
                                          <p:attrName>style.visibility</p:attrName>
                                        </p:attrNameLst>
                                      </p:cBhvr>
                                      <p:to>
                                        <p:strVal val="visible"/>
                                      </p:to>
                                    </p:set>
                                    <p:anim calcmode="lin" valueType="num">
                                      <p:cBhvr>
                                        <p:cTn id="22" dur="1000" fill="hold"/>
                                        <p:tgtEl>
                                          <p:spTgt spid="1031"/>
                                        </p:tgtEl>
                                        <p:attrNameLst>
                                          <p:attrName>ppt_w</p:attrName>
                                        </p:attrNameLst>
                                      </p:cBhvr>
                                      <p:tavLst>
                                        <p:tav tm="0">
                                          <p:val>
                                            <p:fltVal val="0"/>
                                          </p:val>
                                        </p:tav>
                                        <p:tav tm="100000">
                                          <p:val>
                                            <p:strVal val="#ppt_w"/>
                                          </p:val>
                                        </p:tav>
                                      </p:tavLst>
                                    </p:anim>
                                    <p:anim calcmode="lin" valueType="num">
                                      <p:cBhvr>
                                        <p:cTn id="23" dur="1000" fill="hold"/>
                                        <p:tgtEl>
                                          <p:spTgt spid="1031"/>
                                        </p:tgtEl>
                                        <p:attrNameLst>
                                          <p:attrName>ppt_h</p:attrName>
                                        </p:attrNameLst>
                                      </p:cBhvr>
                                      <p:tavLst>
                                        <p:tav tm="0">
                                          <p:val>
                                            <p:fltVal val="0"/>
                                          </p:val>
                                        </p:tav>
                                        <p:tav tm="100000">
                                          <p:val>
                                            <p:strVal val="#ppt_h"/>
                                          </p:val>
                                        </p:tav>
                                      </p:tavLst>
                                    </p:anim>
                                    <p:anim calcmode="lin" valueType="num">
                                      <p:cBhvr>
                                        <p:cTn id="24" dur="1000" fill="hold"/>
                                        <p:tgtEl>
                                          <p:spTgt spid="1031"/>
                                        </p:tgtEl>
                                        <p:attrNameLst>
                                          <p:attrName>style.rotation</p:attrName>
                                        </p:attrNameLst>
                                      </p:cBhvr>
                                      <p:tavLst>
                                        <p:tav tm="0">
                                          <p:val>
                                            <p:fltVal val="90"/>
                                          </p:val>
                                        </p:tav>
                                        <p:tav tm="100000">
                                          <p:val>
                                            <p:fltVal val="0"/>
                                          </p:val>
                                        </p:tav>
                                      </p:tavLst>
                                    </p:anim>
                                    <p:animEffect transition="in" filter="fade">
                                      <p:cBhvr>
                                        <p:cTn id="25" dur="1000"/>
                                        <p:tgtEl>
                                          <p:spTgt spid="1031"/>
                                        </p:tgtEl>
                                      </p:cBhvr>
                                    </p:animEffect>
                                  </p:childTnLst>
                                </p:cTn>
                              </p:par>
                            </p:childTnLst>
                          </p:cTn>
                        </p:par>
                      </p:childTnLst>
                    </p:cTn>
                  </p:par>
                  <p:par>
                    <p:cTn id="26" fill="hold">
                      <p:stCondLst>
                        <p:cond delay="indefinite"/>
                      </p:stCondLst>
                      <p:childTnLst>
                        <p:par>
                          <p:cTn id="27" fill="hold">
                            <p:stCondLst>
                              <p:cond delay="0"/>
                            </p:stCondLst>
                            <p:childTnLst>
                              <p:par>
                                <p:cTn id="28" presetID="31" presetClass="entr" presetSubtype="0" fill="hold" nodeType="clickEffect">
                                  <p:stCondLst>
                                    <p:cond delay="0"/>
                                  </p:stCondLst>
                                  <p:childTnLst>
                                    <p:set>
                                      <p:cBhvr>
                                        <p:cTn id="29" dur="1" fill="hold">
                                          <p:stCondLst>
                                            <p:cond delay="0"/>
                                          </p:stCondLst>
                                        </p:cTn>
                                        <p:tgtEl>
                                          <p:spTgt spid="1029"/>
                                        </p:tgtEl>
                                        <p:attrNameLst>
                                          <p:attrName>style.visibility</p:attrName>
                                        </p:attrNameLst>
                                      </p:cBhvr>
                                      <p:to>
                                        <p:strVal val="visible"/>
                                      </p:to>
                                    </p:set>
                                    <p:anim calcmode="lin" valueType="num">
                                      <p:cBhvr>
                                        <p:cTn id="30" dur="1000" fill="hold"/>
                                        <p:tgtEl>
                                          <p:spTgt spid="1029"/>
                                        </p:tgtEl>
                                        <p:attrNameLst>
                                          <p:attrName>ppt_w</p:attrName>
                                        </p:attrNameLst>
                                      </p:cBhvr>
                                      <p:tavLst>
                                        <p:tav tm="0">
                                          <p:val>
                                            <p:fltVal val="0"/>
                                          </p:val>
                                        </p:tav>
                                        <p:tav tm="100000">
                                          <p:val>
                                            <p:strVal val="#ppt_w"/>
                                          </p:val>
                                        </p:tav>
                                      </p:tavLst>
                                    </p:anim>
                                    <p:anim calcmode="lin" valueType="num">
                                      <p:cBhvr>
                                        <p:cTn id="31" dur="1000" fill="hold"/>
                                        <p:tgtEl>
                                          <p:spTgt spid="1029"/>
                                        </p:tgtEl>
                                        <p:attrNameLst>
                                          <p:attrName>ppt_h</p:attrName>
                                        </p:attrNameLst>
                                      </p:cBhvr>
                                      <p:tavLst>
                                        <p:tav tm="0">
                                          <p:val>
                                            <p:fltVal val="0"/>
                                          </p:val>
                                        </p:tav>
                                        <p:tav tm="100000">
                                          <p:val>
                                            <p:strVal val="#ppt_h"/>
                                          </p:val>
                                        </p:tav>
                                      </p:tavLst>
                                    </p:anim>
                                    <p:anim calcmode="lin" valueType="num">
                                      <p:cBhvr>
                                        <p:cTn id="32" dur="1000" fill="hold"/>
                                        <p:tgtEl>
                                          <p:spTgt spid="1029"/>
                                        </p:tgtEl>
                                        <p:attrNameLst>
                                          <p:attrName>style.rotation</p:attrName>
                                        </p:attrNameLst>
                                      </p:cBhvr>
                                      <p:tavLst>
                                        <p:tav tm="0">
                                          <p:val>
                                            <p:fltVal val="90"/>
                                          </p:val>
                                        </p:tav>
                                        <p:tav tm="100000">
                                          <p:val>
                                            <p:fltVal val="0"/>
                                          </p:val>
                                        </p:tav>
                                      </p:tavLst>
                                    </p:anim>
                                    <p:animEffect transition="in" filter="fade">
                                      <p:cBhvr>
                                        <p:cTn id="33" dur="1000"/>
                                        <p:tgtEl>
                                          <p:spTgt spid="1029"/>
                                        </p:tgtEl>
                                      </p:cBhvr>
                                    </p:animEffect>
                                  </p:childTnLst>
                                </p:cTn>
                              </p:par>
                            </p:childTnLst>
                          </p:cTn>
                        </p:par>
                      </p:childTnLst>
                    </p:cTn>
                  </p:par>
                  <p:par>
                    <p:cTn id="34" fill="hold">
                      <p:stCondLst>
                        <p:cond delay="indefinite"/>
                      </p:stCondLst>
                      <p:childTnLst>
                        <p:par>
                          <p:cTn id="35" fill="hold">
                            <p:stCondLst>
                              <p:cond delay="0"/>
                            </p:stCondLst>
                            <p:childTnLst>
                              <p:par>
                                <p:cTn id="36" presetID="31" presetClass="entr" presetSubtype="0" fill="hold" nodeType="clickEffect">
                                  <p:stCondLst>
                                    <p:cond delay="0"/>
                                  </p:stCondLst>
                                  <p:childTnLst>
                                    <p:set>
                                      <p:cBhvr>
                                        <p:cTn id="37" dur="1" fill="hold">
                                          <p:stCondLst>
                                            <p:cond delay="0"/>
                                          </p:stCondLst>
                                        </p:cTn>
                                        <p:tgtEl>
                                          <p:spTgt spid="1028"/>
                                        </p:tgtEl>
                                        <p:attrNameLst>
                                          <p:attrName>style.visibility</p:attrName>
                                        </p:attrNameLst>
                                      </p:cBhvr>
                                      <p:to>
                                        <p:strVal val="visible"/>
                                      </p:to>
                                    </p:set>
                                    <p:anim calcmode="lin" valueType="num">
                                      <p:cBhvr>
                                        <p:cTn id="38" dur="1000" fill="hold"/>
                                        <p:tgtEl>
                                          <p:spTgt spid="1028"/>
                                        </p:tgtEl>
                                        <p:attrNameLst>
                                          <p:attrName>ppt_w</p:attrName>
                                        </p:attrNameLst>
                                      </p:cBhvr>
                                      <p:tavLst>
                                        <p:tav tm="0">
                                          <p:val>
                                            <p:fltVal val="0"/>
                                          </p:val>
                                        </p:tav>
                                        <p:tav tm="100000">
                                          <p:val>
                                            <p:strVal val="#ppt_w"/>
                                          </p:val>
                                        </p:tav>
                                      </p:tavLst>
                                    </p:anim>
                                    <p:anim calcmode="lin" valueType="num">
                                      <p:cBhvr>
                                        <p:cTn id="39" dur="1000" fill="hold"/>
                                        <p:tgtEl>
                                          <p:spTgt spid="1028"/>
                                        </p:tgtEl>
                                        <p:attrNameLst>
                                          <p:attrName>ppt_h</p:attrName>
                                        </p:attrNameLst>
                                      </p:cBhvr>
                                      <p:tavLst>
                                        <p:tav tm="0">
                                          <p:val>
                                            <p:fltVal val="0"/>
                                          </p:val>
                                        </p:tav>
                                        <p:tav tm="100000">
                                          <p:val>
                                            <p:strVal val="#ppt_h"/>
                                          </p:val>
                                        </p:tav>
                                      </p:tavLst>
                                    </p:anim>
                                    <p:anim calcmode="lin" valueType="num">
                                      <p:cBhvr>
                                        <p:cTn id="40" dur="1000" fill="hold"/>
                                        <p:tgtEl>
                                          <p:spTgt spid="1028"/>
                                        </p:tgtEl>
                                        <p:attrNameLst>
                                          <p:attrName>style.rotation</p:attrName>
                                        </p:attrNameLst>
                                      </p:cBhvr>
                                      <p:tavLst>
                                        <p:tav tm="0">
                                          <p:val>
                                            <p:fltVal val="90"/>
                                          </p:val>
                                        </p:tav>
                                        <p:tav tm="100000">
                                          <p:val>
                                            <p:fltVal val="0"/>
                                          </p:val>
                                        </p:tav>
                                      </p:tavLst>
                                    </p:anim>
                                    <p:animEffect transition="in" filter="fade">
                                      <p:cBhvr>
                                        <p:cTn id="41" dur="1000"/>
                                        <p:tgtEl>
                                          <p:spTgt spid="1028"/>
                                        </p:tgtEl>
                                      </p:cBhvr>
                                    </p:animEffect>
                                  </p:childTnLst>
                                </p:cTn>
                              </p:par>
                            </p:childTnLst>
                          </p:cTn>
                        </p:par>
                      </p:childTnLst>
                    </p:cTn>
                  </p:par>
                  <p:par>
                    <p:cTn id="42" fill="hold">
                      <p:stCondLst>
                        <p:cond delay="indefinite"/>
                      </p:stCondLst>
                      <p:childTnLst>
                        <p:par>
                          <p:cTn id="43" fill="hold">
                            <p:stCondLst>
                              <p:cond delay="0"/>
                            </p:stCondLst>
                            <p:childTnLst>
                              <p:par>
                                <p:cTn id="44" presetID="32" presetClass="emph" presetSubtype="0" fill="hold" nodeType="clickEffect">
                                  <p:stCondLst>
                                    <p:cond delay="0"/>
                                  </p:stCondLst>
                                  <p:childTnLst>
                                    <p:animRot by="120000">
                                      <p:cBhvr>
                                        <p:cTn id="45" dur="100" fill="hold">
                                          <p:stCondLst>
                                            <p:cond delay="0"/>
                                          </p:stCondLst>
                                        </p:cTn>
                                        <p:tgtEl>
                                          <p:spTgt spid="1029"/>
                                        </p:tgtEl>
                                        <p:attrNameLst>
                                          <p:attrName>r</p:attrName>
                                        </p:attrNameLst>
                                      </p:cBhvr>
                                    </p:animRot>
                                    <p:animRot by="-240000">
                                      <p:cBhvr>
                                        <p:cTn id="46" dur="200" fill="hold">
                                          <p:stCondLst>
                                            <p:cond delay="200"/>
                                          </p:stCondLst>
                                        </p:cTn>
                                        <p:tgtEl>
                                          <p:spTgt spid="1029"/>
                                        </p:tgtEl>
                                        <p:attrNameLst>
                                          <p:attrName>r</p:attrName>
                                        </p:attrNameLst>
                                      </p:cBhvr>
                                    </p:animRot>
                                    <p:animRot by="240000">
                                      <p:cBhvr>
                                        <p:cTn id="47" dur="200" fill="hold">
                                          <p:stCondLst>
                                            <p:cond delay="400"/>
                                          </p:stCondLst>
                                        </p:cTn>
                                        <p:tgtEl>
                                          <p:spTgt spid="1029"/>
                                        </p:tgtEl>
                                        <p:attrNameLst>
                                          <p:attrName>r</p:attrName>
                                        </p:attrNameLst>
                                      </p:cBhvr>
                                    </p:animRot>
                                    <p:animRot by="-240000">
                                      <p:cBhvr>
                                        <p:cTn id="48" dur="200" fill="hold">
                                          <p:stCondLst>
                                            <p:cond delay="600"/>
                                          </p:stCondLst>
                                        </p:cTn>
                                        <p:tgtEl>
                                          <p:spTgt spid="1029"/>
                                        </p:tgtEl>
                                        <p:attrNameLst>
                                          <p:attrName>r</p:attrName>
                                        </p:attrNameLst>
                                      </p:cBhvr>
                                    </p:animRot>
                                    <p:animRot by="120000">
                                      <p:cBhvr>
                                        <p:cTn id="49" dur="200" fill="hold">
                                          <p:stCondLst>
                                            <p:cond delay="800"/>
                                          </p:stCondLst>
                                        </p:cTn>
                                        <p:tgtEl>
                                          <p:spTgt spid="1029"/>
                                        </p:tgtEl>
                                        <p:attrNameLst>
                                          <p:attrName>r</p:attrName>
                                        </p:attrNameLst>
                                      </p:cBhvr>
                                    </p:animRot>
                                  </p:childTnLst>
                                </p:cTn>
                              </p:par>
                              <p:par>
                                <p:cTn id="50" presetID="32" presetClass="emph" presetSubtype="0" fill="hold" nodeType="withEffect">
                                  <p:stCondLst>
                                    <p:cond delay="0"/>
                                  </p:stCondLst>
                                  <p:childTnLst>
                                    <p:animRot by="120000">
                                      <p:cBhvr>
                                        <p:cTn id="51" dur="100" fill="hold">
                                          <p:stCondLst>
                                            <p:cond delay="0"/>
                                          </p:stCondLst>
                                        </p:cTn>
                                        <p:tgtEl>
                                          <p:spTgt spid="1028"/>
                                        </p:tgtEl>
                                        <p:attrNameLst>
                                          <p:attrName>r</p:attrName>
                                        </p:attrNameLst>
                                      </p:cBhvr>
                                    </p:animRot>
                                    <p:animRot by="-240000">
                                      <p:cBhvr>
                                        <p:cTn id="52" dur="200" fill="hold">
                                          <p:stCondLst>
                                            <p:cond delay="200"/>
                                          </p:stCondLst>
                                        </p:cTn>
                                        <p:tgtEl>
                                          <p:spTgt spid="1028"/>
                                        </p:tgtEl>
                                        <p:attrNameLst>
                                          <p:attrName>r</p:attrName>
                                        </p:attrNameLst>
                                      </p:cBhvr>
                                    </p:animRot>
                                    <p:animRot by="240000">
                                      <p:cBhvr>
                                        <p:cTn id="53" dur="200" fill="hold">
                                          <p:stCondLst>
                                            <p:cond delay="400"/>
                                          </p:stCondLst>
                                        </p:cTn>
                                        <p:tgtEl>
                                          <p:spTgt spid="1028"/>
                                        </p:tgtEl>
                                        <p:attrNameLst>
                                          <p:attrName>r</p:attrName>
                                        </p:attrNameLst>
                                      </p:cBhvr>
                                    </p:animRot>
                                    <p:animRot by="-240000">
                                      <p:cBhvr>
                                        <p:cTn id="54" dur="200" fill="hold">
                                          <p:stCondLst>
                                            <p:cond delay="600"/>
                                          </p:stCondLst>
                                        </p:cTn>
                                        <p:tgtEl>
                                          <p:spTgt spid="1028"/>
                                        </p:tgtEl>
                                        <p:attrNameLst>
                                          <p:attrName>r</p:attrName>
                                        </p:attrNameLst>
                                      </p:cBhvr>
                                    </p:animRot>
                                    <p:animRot by="120000">
                                      <p:cBhvr>
                                        <p:cTn id="55" dur="200" fill="hold">
                                          <p:stCondLst>
                                            <p:cond delay="800"/>
                                          </p:stCondLst>
                                        </p:cTn>
                                        <p:tgtEl>
                                          <p:spTgt spid="1028"/>
                                        </p:tgtEl>
                                        <p:attrNameLst>
                                          <p:attrName>r</p:attrName>
                                        </p:attrNameLst>
                                      </p:cBhvr>
                                    </p:animRot>
                                  </p:childTnLst>
                                </p:cTn>
                              </p:par>
                              <p:par>
                                <p:cTn id="56" presetID="32" presetClass="emph" presetSubtype="0" fill="hold" nodeType="withEffect">
                                  <p:stCondLst>
                                    <p:cond delay="0"/>
                                  </p:stCondLst>
                                  <p:childTnLst>
                                    <p:animRot by="120000">
                                      <p:cBhvr>
                                        <p:cTn id="57" dur="100" fill="hold">
                                          <p:stCondLst>
                                            <p:cond delay="0"/>
                                          </p:stCondLst>
                                        </p:cTn>
                                        <p:tgtEl>
                                          <p:spTgt spid="1031"/>
                                        </p:tgtEl>
                                        <p:attrNameLst>
                                          <p:attrName>r</p:attrName>
                                        </p:attrNameLst>
                                      </p:cBhvr>
                                    </p:animRot>
                                    <p:animRot by="-240000">
                                      <p:cBhvr>
                                        <p:cTn id="58" dur="200" fill="hold">
                                          <p:stCondLst>
                                            <p:cond delay="200"/>
                                          </p:stCondLst>
                                        </p:cTn>
                                        <p:tgtEl>
                                          <p:spTgt spid="1031"/>
                                        </p:tgtEl>
                                        <p:attrNameLst>
                                          <p:attrName>r</p:attrName>
                                        </p:attrNameLst>
                                      </p:cBhvr>
                                    </p:animRot>
                                    <p:animRot by="240000">
                                      <p:cBhvr>
                                        <p:cTn id="59" dur="200" fill="hold">
                                          <p:stCondLst>
                                            <p:cond delay="400"/>
                                          </p:stCondLst>
                                        </p:cTn>
                                        <p:tgtEl>
                                          <p:spTgt spid="1031"/>
                                        </p:tgtEl>
                                        <p:attrNameLst>
                                          <p:attrName>r</p:attrName>
                                        </p:attrNameLst>
                                      </p:cBhvr>
                                    </p:animRot>
                                    <p:animRot by="-240000">
                                      <p:cBhvr>
                                        <p:cTn id="60" dur="200" fill="hold">
                                          <p:stCondLst>
                                            <p:cond delay="600"/>
                                          </p:stCondLst>
                                        </p:cTn>
                                        <p:tgtEl>
                                          <p:spTgt spid="1031"/>
                                        </p:tgtEl>
                                        <p:attrNameLst>
                                          <p:attrName>r</p:attrName>
                                        </p:attrNameLst>
                                      </p:cBhvr>
                                    </p:animRot>
                                    <p:animRot by="120000">
                                      <p:cBhvr>
                                        <p:cTn id="61" dur="200" fill="hold">
                                          <p:stCondLst>
                                            <p:cond delay="800"/>
                                          </p:stCondLst>
                                        </p:cTn>
                                        <p:tgtEl>
                                          <p:spTgt spid="103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152400" y="2514600"/>
            <a:ext cx="88392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2400" y="2438400"/>
            <a:ext cx="8839200" cy="0"/>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3810000" y="4953000"/>
            <a:ext cx="5029200" cy="1508105"/>
          </a:xfrm>
          <a:prstGeom prst="rect">
            <a:avLst/>
          </a:prstGeom>
          <a:noFill/>
        </p:spPr>
        <p:txBody>
          <a:bodyPr wrap="square" rtlCol="0">
            <a:spAutoFit/>
          </a:bodyPr>
          <a:lstStyle/>
          <a:p>
            <a:pPr algn="ctr">
              <a:spcBef>
                <a:spcPct val="0"/>
              </a:spcBef>
              <a:defRPr/>
            </a:pPr>
            <a:r>
              <a:rPr lang="en-US" sz="2400" b="1" dirty="0" smtClean="0">
                <a:solidFill>
                  <a:srgbClr val="002060"/>
                </a:solidFill>
                <a:latin typeface="Bell MT" pitchFamily="18" charset="0"/>
              </a:rPr>
              <a:t>Dr. D. K. Shrivastava</a:t>
            </a:r>
          </a:p>
          <a:p>
            <a:pPr algn="ctr">
              <a:spcBef>
                <a:spcPct val="0"/>
              </a:spcBef>
              <a:defRPr/>
            </a:pPr>
            <a:r>
              <a:rPr lang="en-US" sz="1600" b="1" dirty="0" smtClean="0">
                <a:solidFill>
                  <a:srgbClr val="002060"/>
                </a:solidFill>
                <a:latin typeface="Bell MT" pitchFamily="18" charset="0"/>
              </a:rPr>
              <a:t>Department of Botany and Microbiology</a:t>
            </a:r>
          </a:p>
          <a:p>
            <a:pPr algn="ctr">
              <a:spcBef>
                <a:spcPct val="0"/>
              </a:spcBef>
              <a:defRPr/>
            </a:pPr>
            <a:r>
              <a:rPr lang="en-GB" sz="1400" b="1" dirty="0" smtClean="0">
                <a:solidFill>
                  <a:srgbClr val="0070C0"/>
                </a:solidFill>
                <a:latin typeface="Arial Rounded MT Bold" pitchFamily="34" charset="0"/>
              </a:rPr>
              <a:t>Govt</a:t>
            </a:r>
            <a:r>
              <a:rPr lang="en-GB" sz="1400" b="1" dirty="0">
                <a:solidFill>
                  <a:srgbClr val="0070C0"/>
                </a:solidFill>
                <a:latin typeface="Arial Rounded MT Bold" pitchFamily="34" charset="0"/>
              </a:rPr>
              <a:t>. E. Raghavendra Rao Postgraduate Science College, Bilaspur (C.G.)</a:t>
            </a:r>
          </a:p>
          <a:p>
            <a:endParaRPr lang="en-US" sz="2400" b="1" dirty="0">
              <a:solidFill>
                <a:srgbClr val="7030A0"/>
              </a:solidFill>
              <a:latin typeface="Bell MT" pitchFamily="18" charset="0"/>
            </a:endParaRPr>
          </a:p>
        </p:txBody>
      </p:sp>
      <p:sp>
        <p:nvSpPr>
          <p:cNvPr id="3" name="Rounded Rectangle 2"/>
          <p:cNvSpPr/>
          <p:nvPr/>
        </p:nvSpPr>
        <p:spPr>
          <a:xfrm>
            <a:off x="258170" y="914400"/>
            <a:ext cx="8686800" cy="13335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rgbClr val="FFC000"/>
                </a:solidFill>
                <a:latin typeface="Arial Black" pitchFamily="34" charset="0"/>
              </a:rPr>
              <a:t>CHOICE BASED CREDIT SYSTEM</a:t>
            </a:r>
            <a:endParaRPr lang="en-US" sz="3600" dirty="0">
              <a:solidFill>
                <a:srgbClr val="FFC000"/>
              </a:solidFill>
              <a:latin typeface="Arial Black" pitchFamily="34" charset="0"/>
            </a:endParaRPr>
          </a:p>
        </p:txBody>
      </p:sp>
      <p:sp>
        <p:nvSpPr>
          <p:cNvPr id="6" name="Rectangle 5"/>
          <p:cNvSpPr/>
          <p:nvPr/>
        </p:nvSpPr>
        <p:spPr>
          <a:xfrm>
            <a:off x="838200" y="3048000"/>
            <a:ext cx="7467600" cy="1143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4000" b="1" i="1" dirty="0" smtClean="0">
                <a:solidFill>
                  <a:srgbClr val="002060"/>
                </a:solidFill>
                <a:latin typeface="Arial Rounded MT Bold" pitchFamily="34" charset="0"/>
              </a:rPr>
              <a:t>A Model in Science Discipline </a:t>
            </a:r>
            <a:endParaRPr lang="en-US" sz="4000" b="1" i="1" dirty="0">
              <a:solidFill>
                <a:srgbClr val="002060"/>
              </a:solidFill>
              <a:latin typeface="Arial Rounded MT Bold" pitchFamily="34" charset="0"/>
            </a:endParaRPr>
          </a:p>
        </p:txBody>
      </p:sp>
      <p:pic>
        <p:nvPicPr>
          <p:cNvPr id="8"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384578"/>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barn(inVertical)">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6"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down)">
                                      <p:cBhvr>
                                        <p:cTn id="24" dur="580">
                                          <p:stCondLst>
                                            <p:cond delay="0"/>
                                          </p:stCondLst>
                                        </p:cTn>
                                        <p:tgtEl>
                                          <p:spTgt spid="6"/>
                                        </p:tgtEl>
                                      </p:cBhvr>
                                    </p:animEffect>
                                    <p:anim calcmode="lin" valueType="num">
                                      <p:cBhvr>
                                        <p:cTn id="25"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0" dur="26">
                                          <p:stCondLst>
                                            <p:cond delay="650"/>
                                          </p:stCondLst>
                                        </p:cTn>
                                        <p:tgtEl>
                                          <p:spTgt spid="6"/>
                                        </p:tgtEl>
                                      </p:cBhvr>
                                      <p:to x="100000" y="60000"/>
                                    </p:animScale>
                                    <p:animScale>
                                      <p:cBhvr>
                                        <p:cTn id="31" dur="166" decel="50000">
                                          <p:stCondLst>
                                            <p:cond delay="676"/>
                                          </p:stCondLst>
                                        </p:cTn>
                                        <p:tgtEl>
                                          <p:spTgt spid="6"/>
                                        </p:tgtEl>
                                      </p:cBhvr>
                                      <p:to x="100000" y="100000"/>
                                    </p:animScale>
                                    <p:animScale>
                                      <p:cBhvr>
                                        <p:cTn id="32" dur="26">
                                          <p:stCondLst>
                                            <p:cond delay="1312"/>
                                          </p:stCondLst>
                                        </p:cTn>
                                        <p:tgtEl>
                                          <p:spTgt spid="6"/>
                                        </p:tgtEl>
                                      </p:cBhvr>
                                      <p:to x="100000" y="80000"/>
                                    </p:animScale>
                                    <p:animScale>
                                      <p:cBhvr>
                                        <p:cTn id="33" dur="166" decel="50000">
                                          <p:stCondLst>
                                            <p:cond delay="1338"/>
                                          </p:stCondLst>
                                        </p:cTn>
                                        <p:tgtEl>
                                          <p:spTgt spid="6"/>
                                        </p:tgtEl>
                                      </p:cBhvr>
                                      <p:to x="100000" y="100000"/>
                                    </p:animScale>
                                    <p:animScale>
                                      <p:cBhvr>
                                        <p:cTn id="34" dur="26">
                                          <p:stCondLst>
                                            <p:cond delay="1642"/>
                                          </p:stCondLst>
                                        </p:cTn>
                                        <p:tgtEl>
                                          <p:spTgt spid="6"/>
                                        </p:tgtEl>
                                      </p:cBhvr>
                                      <p:to x="100000" y="90000"/>
                                    </p:animScale>
                                    <p:animScale>
                                      <p:cBhvr>
                                        <p:cTn id="35" dur="166" decel="50000">
                                          <p:stCondLst>
                                            <p:cond delay="1668"/>
                                          </p:stCondLst>
                                        </p:cTn>
                                        <p:tgtEl>
                                          <p:spTgt spid="6"/>
                                        </p:tgtEl>
                                      </p:cBhvr>
                                      <p:to x="100000" y="100000"/>
                                    </p:animScale>
                                    <p:animScale>
                                      <p:cBhvr>
                                        <p:cTn id="36" dur="26">
                                          <p:stCondLst>
                                            <p:cond delay="1808"/>
                                          </p:stCondLst>
                                        </p:cTn>
                                        <p:tgtEl>
                                          <p:spTgt spid="6"/>
                                        </p:tgtEl>
                                      </p:cBhvr>
                                      <p:to x="100000" y="95000"/>
                                    </p:animScale>
                                    <p:animScale>
                                      <p:cBhvr>
                                        <p:cTn id="37" dur="166" decel="50000">
                                          <p:stCondLst>
                                            <p:cond delay="1834"/>
                                          </p:stCondLst>
                                        </p:cTn>
                                        <p:tgtEl>
                                          <p:spTgt spid="6"/>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2"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fade">
                                      <p:cBhvr>
                                        <p:cTn id="42" dur="1000"/>
                                        <p:tgtEl>
                                          <p:spTgt spid="2"/>
                                        </p:tgtEl>
                                      </p:cBhvr>
                                    </p:animEffect>
                                    <p:anim calcmode="lin" valueType="num">
                                      <p:cBhvr>
                                        <p:cTn id="43" dur="1000" fill="hold"/>
                                        <p:tgtEl>
                                          <p:spTgt spid="2"/>
                                        </p:tgtEl>
                                        <p:attrNameLst>
                                          <p:attrName>ppt_x</p:attrName>
                                        </p:attrNameLst>
                                      </p:cBhvr>
                                      <p:tavLst>
                                        <p:tav tm="0">
                                          <p:val>
                                            <p:strVal val="#ppt_x"/>
                                          </p:val>
                                        </p:tav>
                                        <p:tav tm="100000">
                                          <p:val>
                                            <p:strVal val="#ppt_x"/>
                                          </p:val>
                                        </p:tav>
                                      </p:tavLst>
                                    </p:anim>
                                    <p:anim calcmode="lin" valueType="num">
                                      <p:cBhvr>
                                        <p:cTn id="4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P spid="3"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5323" y="707410"/>
            <a:ext cx="8763000" cy="2492990"/>
          </a:xfrm>
          <a:prstGeom prst="rect">
            <a:avLst/>
          </a:prstGeom>
        </p:spPr>
        <p:txBody>
          <a:bodyPr wrap="square">
            <a:spAutoFit/>
          </a:bodyPr>
          <a:lstStyle/>
          <a:p>
            <a:pPr algn="just"/>
            <a:r>
              <a:rPr lang="en-US" sz="2600" dirty="0" smtClean="0">
                <a:solidFill>
                  <a:prstClr val="black"/>
                </a:solidFill>
                <a:latin typeface="Times New Roman" pitchFamily="18" charset="0"/>
                <a:ea typeface="+mj-ea"/>
                <a:cs typeface="Times New Roman" pitchFamily="18" charset="0"/>
              </a:rPr>
              <a:t>           </a:t>
            </a:r>
            <a:r>
              <a:rPr lang="en-US" sz="2600" dirty="0" smtClean="0">
                <a:solidFill>
                  <a:srgbClr val="002060"/>
                </a:solidFill>
                <a:latin typeface="Times New Roman" pitchFamily="18" charset="0"/>
                <a:ea typeface="+mj-ea"/>
                <a:cs typeface="Times New Roman" pitchFamily="18" charset="0"/>
              </a:rPr>
              <a:t>Higher </a:t>
            </a:r>
            <a:r>
              <a:rPr lang="en-US" sz="2600" dirty="0">
                <a:solidFill>
                  <a:srgbClr val="002060"/>
                </a:solidFill>
                <a:latin typeface="Times New Roman" pitchFamily="18" charset="0"/>
                <a:ea typeface="+mj-ea"/>
                <a:cs typeface="Times New Roman" pitchFamily="18" charset="0"/>
              </a:rPr>
              <a:t>Education Institutions have been moving from the conventional annual system to semester system in India. Many of the institutions have already introduced the choice based credit system. The semester system accelerates the teaching-learning process  and enables vertical and horizontal mobility in learning.</a:t>
            </a:r>
            <a:endParaRPr lang="en-US" sz="2600" dirty="0">
              <a:solidFill>
                <a:srgbClr val="002060"/>
              </a:solidFill>
            </a:endParaRPr>
          </a:p>
        </p:txBody>
      </p:sp>
      <p:sp>
        <p:nvSpPr>
          <p:cNvPr id="5" name="Rectangle 4"/>
          <p:cNvSpPr/>
          <p:nvPr/>
        </p:nvSpPr>
        <p:spPr>
          <a:xfrm>
            <a:off x="85323" y="2971800"/>
            <a:ext cx="8763000" cy="1661993"/>
          </a:xfrm>
          <a:prstGeom prst="rect">
            <a:avLst/>
          </a:prstGeom>
        </p:spPr>
        <p:txBody>
          <a:bodyPr wrap="square">
            <a:spAutoFit/>
          </a:bodyPr>
          <a:lstStyle/>
          <a:p>
            <a:pPr algn="just"/>
            <a:r>
              <a:rPr lang="en-US" sz="2800" dirty="0" smtClean="0">
                <a:solidFill>
                  <a:prstClr val="black"/>
                </a:solidFill>
                <a:latin typeface="Times New Roman" pitchFamily="18" charset="0"/>
                <a:ea typeface="+mj-ea"/>
                <a:cs typeface="Times New Roman" pitchFamily="18" charset="0"/>
              </a:rPr>
              <a:t>            </a:t>
            </a:r>
            <a:r>
              <a:rPr lang="en-US" sz="2800" dirty="0" smtClean="0">
                <a:solidFill>
                  <a:srgbClr val="0070C0"/>
                </a:solidFill>
                <a:latin typeface="Times New Roman" pitchFamily="18" charset="0"/>
                <a:ea typeface="+mj-ea"/>
                <a:cs typeface="Times New Roman" pitchFamily="18" charset="0"/>
              </a:rPr>
              <a:t>The </a:t>
            </a:r>
            <a:r>
              <a:rPr lang="en-US" sz="2800" dirty="0">
                <a:solidFill>
                  <a:srgbClr val="0070C0"/>
                </a:solidFill>
                <a:latin typeface="Times New Roman" pitchFamily="18" charset="0"/>
                <a:ea typeface="+mj-ea"/>
                <a:cs typeface="Times New Roman" pitchFamily="18" charset="0"/>
              </a:rPr>
              <a:t>credit based semester system provides flexibility in designing curriculum and assigning credits based on the course content and hours of teaching. </a:t>
            </a:r>
            <a:br>
              <a:rPr lang="en-US" sz="2800" dirty="0">
                <a:solidFill>
                  <a:srgbClr val="0070C0"/>
                </a:solidFill>
                <a:latin typeface="Times New Roman" pitchFamily="18" charset="0"/>
                <a:ea typeface="+mj-ea"/>
                <a:cs typeface="Times New Roman" pitchFamily="18" charset="0"/>
              </a:rPr>
            </a:br>
            <a:endParaRPr lang="en-US" dirty="0">
              <a:solidFill>
                <a:srgbClr val="0070C0"/>
              </a:solidFill>
            </a:endParaRPr>
          </a:p>
        </p:txBody>
      </p:sp>
      <p:sp>
        <p:nvSpPr>
          <p:cNvPr id="6" name="Rectangle 5"/>
          <p:cNvSpPr/>
          <p:nvPr/>
        </p:nvSpPr>
        <p:spPr>
          <a:xfrm>
            <a:off x="112154" y="4343400"/>
            <a:ext cx="8709875" cy="2492990"/>
          </a:xfrm>
          <a:prstGeom prst="rect">
            <a:avLst/>
          </a:prstGeom>
        </p:spPr>
        <p:txBody>
          <a:bodyPr wrap="square">
            <a:spAutoFit/>
          </a:bodyPr>
          <a:lstStyle/>
          <a:p>
            <a:pPr algn="just"/>
            <a:r>
              <a:rPr lang="en-US" sz="2600" dirty="0" smtClean="0">
                <a:solidFill>
                  <a:prstClr val="black"/>
                </a:solidFill>
                <a:latin typeface="Times New Roman" pitchFamily="18" charset="0"/>
                <a:ea typeface="+mj-ea"/>
                <a:cs typeface="Times New Roman" pitchFamily="18" charset="0"/>
              </a:rPr>
              <a:t>	</a:t>
            </a:r>
            <a:r>
              <a:rPr lang="en-US" sz="2600" dirty="0" smtClean="0">
                <a:solidFill>
                  <a:srgbClr val="002060"/>
                </a:solidFill>
                <a:latin typeface="Times New Roman" pitchFamily="18" charset="0"/>
                <a:ea typeface="+mj-ea"/>
                <a:cs typeface="Times New Roman" pitchFamily="18" charset="0"/>
              </a:rPr>
              <a:t>The </a:t>
            </a:r>
            <a:r>
              <a:rPr lang="en-US" sz="2600" dirty="0">
                <a:solidFill>
                  <a:srgbClr val="002060"/>
                </a:solidFill>
                <a:latin typeface="Times New Roman" pitchFamily="18" charset="0"/>
                <a:ea typeface="+mj-ea"/>
                <a:cs typeface="Times New Roman" pitchFamily="18" charset="0"/>
              </a:rPr>
              <a:t>choice based credit system provides a ‘cafeteria’ type approach in which the students can take courses of their choice, learn at their own pace, undergo additional courses and acquire more than the required credits, and adopt an interdisciplinary approach to learning, It is desirable that the HEIs move to CBCS and implement the grading system. </a:t>
            </a:r>
            <a:endParaRPr lang="en-US" sz="2600" dirty="0">
              <a:solidFill>
                <a:srgbClr val="002060"/>
              </a:solidFill>
            </a:endParaRPr>
          </a:p>
        </p:txBody>
      </p:sp>
      <p:pic>
        <p:nvPicPr>
          <p:cNvPr id="7"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70832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Scale>
                                      <p:cBhvr>
                                        <p:cTn id="7"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xEl>
                                              <p:pRg st="0" end="0"/>
                                            </p:txEl>
                                          </p:spTgt>
                                        </p:tgtEl>
                                        <p:attrNameLst>
                                          <p:attrName>ppt_x</p:attrName>
                                          <p:attrName>ppt_y</p:attrName>
                                        </p:attrNameLst>
                                      </p:cBhvr>
                                    </p:animMotion>
                                    <p:animEffect transition="in" filter="fade">
                                      <p:cBhvr>
                                        <p:cTn id="9" dur="1000"/>
                                        <p:tgtEl>
                                          <p:spTgt spid="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5802" y="3351074"/>
            <a:ext cx="8585798" cy="1754326"/>
          </a:xfrm>
          <a:prstGeom prst="rect">
            <a:avLst/>
          </a:prstGeom>
          <a:noFill/>
        </p:spPr>
        <p:txBody>
          <a:bodyPr wrap="square" rtlCol="0">
            <a:spAutoFit/>
          </a:bodyPr>
          <a:lstStyle/>
          <a:p>
            <a:pPr>
              <a:lnSpc>
                <a:spcPct val="150000"/>
              </a:lnSpc>
            </a:pPr>
            <a:r>
              <a:rPr lang="en-US" sz="3600" b="1" dirty="0" smtClean="0">
                <a:solidFill>
                  <a:srgbClr val="008E40"/>
                </a:solidFill>
                <a:latin typeface="Arial Black" pitchFamily="34" charset="0"/>
              </a:rPr>
              <a:t>      Semester = 6 months</a:t>
            </a:r>
          </a:p>
          <a:p>
            <a:pPr>
              <a:lnSpc>
                <a:spcPct val="150000"/>
              </a:lnSpc>
            </a:pPr>
            <a:r>
              <a:rPr lang="en-US" sz="3600" b="1" dirty="0" smtClean="0">
                <a:solidFill>
                  <a:schemeClr val="accent6">
                    <a:lumMod val="50000"/>
                  </a:schemeClr>
                </a:solidFill>
                <a:latin typeface="Arial Black" pitchFamily="34" charset="0"/>
              </a:rPr>
              <a:t>B. Sc. Programme = 6 Semesters </a:t>
            </a:r>
          </a:p>
        </p:txBody>
      </p:sp>
      <p:sp>
        <p:nvSpPr>
          <p:cNvPr id="13" name="TextBox 12"/>
          <p:cNvSpPr txBox="1"/>
          <p:nvPr/>
        </p:nvSpPr>
        <p:spPr>
          <a:xfrm>
            <a:off x="405802" y="5475548"/>
            <a:ext cx="8352826" cy="1138773"/>
          </a:xfrm>
          <a:prstGeom prst="rect">
            <a:avLst/>
          </a:prstGeom>
          <a:noFill/>
        </p:spPr>
        <p:txBody>
          <a:bodyPr wrap="square" rtlCol="0">
            <a:spAutoFit/>
          </a:bodyPr>
          <a:lstStyle/>
          <a:p>
            <a:pPr algn="ctr"/>
            <a:r>
              <a:rPr lang="en-US" sz="3600" b="1" dirty="0" smtClean="0">
                <a:solidFill>
                  <a:srgbClr val="C00000"/>
                </a:solidFill>
                <a:latin typeface="Baskerville Old Face" pitchFamily="18" charset="0"/>
              </a:rPr>
              <a:t>Semester - I, II, III, IV, V and VI</a:t>
            </a:r>
          </a:p>
          <a:p>
            <a:pPr algn="ctr"/>
            <a:r>
              <a:rPr lang="en-US" sz="3200" b="1" i="1" dirty="0" smtClean="0">
                <a:solidFill>
                  <a:srgbClr val="C00000"/>
                </a:solidFill>
                <a:latin typeface="Baskerville Old Face" pitchFamily="18" charset="0"/>
              </a:rPr>
              <a:t>(During  Three Years )</a:t>
            </a:r>
            <a:endParaRPr lang="en-US" sz="3200" i="1" dirty="0">
              <a:solidFill>
                <a:srgbClr val="C00000"/>
              </a:solidFill>
              <a:latin typeface="Baskerville Old Face" pitchFamily="18" charset="0"/>
            </a:endParaRPr>
          </a:p>
        </p:txBody>
      </p:sp>
      <p:sp>
        <p:nvSpPr>
          <p:cNvPr id="16" name="TextBox 15"/>
          <p:cNvSpPr txBox="1"/>
          <p:nvPr/>
        </p:nvSpPr>
        <p:spPr>
          <a:xfrm>
            <a:off x="0" y="294382"/>
            <a:ext cx="9144000" cy="1323439"/>
          </a:xfrm>
          <a:prstGeom prst="rect">
            <a:avLst/>
          </a:prstGeom>
          <a:noFill/>
        </p:spPr>
        <p:txBody>
          <a:bodyPr wrap="square" rtlCol="0">
            <a:spAutoFit/>
          </a:bodyPr>
          <a:lstStyle/>
          <a:p>
            <a:pPr algn="ctr"/>
            <a:r>
              <a:rPr lang="en-US" sz="4000" dirty="0" smtClean="0">
                <a:solidFill>
                  <a:srgbClr val="002060"/>
                </a:solidFill>
                <a:latin typeface="Arial Black" pitchFamily="34" charset="0"/>
                <a:cs typeface="Aharoni" pitchFamily="2" charset="-79"/>
              </a:rPr>
              <a:t>Undergraduate Programme</a:t>
            </a:r>
          </a:p>
          <a:p>
            <a:pPr algn="ctr"/>
            <a:r>
              <a:rPr lang="en-US" sz="4000" dirty="0" smtClean="0">
                <a:solidFill>
                  <a:srgbClr val="002060"/>
                </a:solidFill>
                <a:latin typeface="Arial Black" pitchFamily="34" charset="0"/>
                <a:cs typeface="Aharoni" pitchFamily="2" charset="-79"/>
              </a:rPr>
              <a:t>Semester System</a:t>
            </a:r>
            <a:endParaRPr lang="en-US" sz="4000" dirty="0">
              <a:solidFill>
                <a:srgbClr val="002060"/>
              </a:solidFill>
              <a:latin typeface="Arial Black" pitchFamily="34" charset="0"/>
              <a:cs typeface="Times New Roman" pitchFamily="18" charset="0"/>
            </a:endParaRPr>
          </a:p>
        </p:txBody>
      </p:sp>
      <p:sp>
        <p:nvSpPr>
          <p:cNvPr id="8" name="Rounded Rectangle 7"/>
          <p:cNvSpPr/>
          <p:nvPr/>
        </p:nvSpPr>
        <p:spPr>
          <a:xfrm>
            <a:off x="1641403" y="2228475"/>
            <a:ext cx="5832017" cy="5909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3200" dirty="0" smtClean="0">
                <a:solidFill>
                  <a:srgbClr val="C00000"/>
                </a:solidFill>
                <a:latin typeface="Arial Rounded MT Bold" pitchFamily="34" charset="0"/>
              </a:rPr>
              <a:t>Three Year Degree Course</a:t>
            </a:r>
            <a:endParaRPr lang="en-US" sz="3200" dirty="0">
              <a:solidFill>
                <a:srgbClr val="C00000"/>
              </a:solidFill>
              <a:latin typeface="Arial Rounded MT Bold" pitchFamily="34" charset="0"/>
            </a:endParaRPr>
          </a:p>
        </p:txBody>
      </p:sp>
      <p:pic>
        <p:nvPicPr>
          <p:cNvPr id="6"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8118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2000"/>
                                        <p:tgtEl>
                                          <p:spTgt spid="16"/>
                                        </p:tgtEl>
                                      </p:cBhvr>
                                    </p:animEffect>
                                    <p:anim calcmode="lin" valueType="num">
                                      <p:cBhvr>
                                        <p:cTn id="8" dur="2000" fill="hold"/>
                                        <p:tgtEl>
                                          <p:spTgt spid="16"/>
                                        </p:tgtEl>
                                        <p:attrNameLst>
                                          <p:attrName>ppt_w</p:attrName>
                                        </p:attrNameLst>
                                      </p:cBhvr>
                                      <p:tavLst>
                                        <p:tav tm="0" fmla="#ppt_w*sin(2.5*pi*$)">
                                          <p:val>
                                            <p:fltVal val="0"/>
                                          </p:val>
                                        </p:tav>
                                        <p:tav tm="100000">
                                          <p:val>
                                            <p:fltVal val="1"/>
                                          </p:val>
                                        </p:tav>
                                      </p:tavLst>
                                    </p:anim>
                                    <p:anim calcmode="lin" valueType="num">
                                      <p:cBhvr>
                                        <p:cTn id="9" dur="2000" fill="hold"/>
                                        <p:tgtEl>
                                          <p:spTgt spid="1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80">
                                          <p:stCondLst>
                                            <p:cond delay="0"/>
                                          </p:stCondLst>
                                        </p:cTn>
                                        <p:tgtEl>
                                          <p:spTgt spid="8"/>
                                        </p:tgtEl>
                                      </p:cBhvr>
                                    </p:animEffect>
                                    <p:anim calcmode="lin" valueType="num">
                                      <p:cBhvr>
                                        <p:cTn id="1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0" dur="26">
                                          <p:stCondLst>
                                            <p:cond delay="650"/>
                                          </p:stCondLst>
                                        </p:cTn>
                                        <p:tgtEl>
                                          <p:spTgt spid="8"/>
                                        </p:tgtEl>
                                      </p:cBhvr>
                                      <p:to x="100000" y="60000"/>
                                    </p:animScale>
                                    <p:animScale>
                                      <p:cBhvr>
                                        <p:cTn id="21" dur="166" decel="50000">
                                          <p:stCondLst>
                                            <p:cond delay="676"/>
                                          </p:stCondLst>
                                        </p:cTn>
                                        <p:tgtEl>
                                          <p:spTgt spid="8"/>
                                        </p:tgtEl>
                                      </p:cBhvr>
                                      <p:to x="100000" y="100000"/>
                                    </p:animScale>
                                    <p:animScale>
                                      <p:cBhvr>
                                        <p:cTn id="22" dur="26">
                                          <p:stCondLst>
                                            <p:cond delay="1312"/>
                                          </p:stCondLst>
                                        </p:cTn>
                                        <p:tgtEl>
                                          <p:spTgt spid="8"/>
                                        </p:tgtEl>
                                      </p:cBhvr>
                                      <p:to x="100000" y="80000"/>
                                    </p:animScale>
                                    <p:animScale>
                                      <p:cBhvr>
                                        <p:cTn id="23" dur="166" decel="50000">
                                          <p:stCondLst>
                                            <p:cond delay="1338"/>
                                          </p:stCondLst>
                                        </p:cTn>
                                        <p:tgtEl>
                                          <p:spTgt spid="8"/>
                                        </p:tgtEl>
                                      </p:cBhvr>
                                      <p:to x="100000" y="100000"/>
                                    </p:animScale>
                                    <p:animScale>
                                      <p:cBhvr>
                                        <p:cTn id="24" dur="26">
                                          <p:stCondLst>
                                            <p:cond delay="1642"/>
                                          </p:stCondLst>
                                        </p:cTn>
                                        <p:tgtEl>
                                          <p:spTgt spid="8"/>
                                        </p:tgtEl>
                                      </p:cBhvr>
                                      <p:to x="100000" y="90000"/>
                                    </p:animScale>
                                    <p:animScale>
                                      <p:cBhvr>
                                        <p:cTn id="25" dur="166" decel="50000">
                                          <p:stCondLst>
                                            <p:cond delay="1668"/>
                                          </p:stCondLst>
                                        </p:cTn>
                                        <p:tgtEl>
                                          <p:spTgt spid="8"/>
                                        </p:tgtEl>
                                      </p:cBhvr>
                                      <p:to x="100000" y="100000"/>
                                    </p:animScale>
                                    <p:animScale>
                                      <p:cBhvr>
                                        <p:cTn id="26" dur="26">
                                          <p:stCondLst>
                                            <p:cond delay="1808"/>
                                          </p:stCondLst>
                                        </p:cTn>
                                        <p:tgtEl>
                                          <p:spTgt spid="8"/>
                                        </p:tgtEl>
                                      </p:cBhvr>
                                      <p:to x="100000" y="95000"/>
                                    </p:animScale>
                                    <p:animScale>
                                      <p:cBhvr>
                                        <p:cTn id="27" dur="166" decel="50000">
                                          <p:stCondLst>
                                            <p:cond delay="1834"/>
                                          </p:stCondLst>
                                        </p:cTn>
                                        <p:tgtEl>
                                          <p:spTgt spid="8"/>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nodeType="clickEffect">
                                  <p:stCondLst>
                                    <p:cond delay="0"/>
                                  </p:stCondLst>
                                  <p:iterate type="lt">
                                    <p:tmPct val="10000"/>
                                  </p:iterate>
                                  <p:childTnLst>
                                    <p:set>
                                      <p:cBhvr>
                                        <p:cTn id="31" dur="1" fill="hold">
                                          <p:stCondLst>
                                            <p:cond delay="0"/>
                                          </p:stCondLst>
                                        </p:cTn>
                                        <p:tgtEl>
                                          <p:spTgt spid="5">
                                            <p:txEl>
                                              <p:pRg st="0" end="0"/>
                                            </p:txEl>
                                          </p:spTgt>
                                        </p:tgtEl>
                                        <p:attrNameLst>
                                          <p:attrName>style.visibility</p:attrName>
                                        </p:attrNameLst>
                                      </p:cBhvr>
                                      <p:to>
                                        <p:strVal val="visible"/>
                                      </p:to>
                                    </p:set>
                                    <p:anim calcmode="lin" valueType="num">
                                      <p:cBhvr>
                                        <p:cTn id="32"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34"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5">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nodeType="clickEffect">
                                  <p:stCondLst>
                                    <p:cond delay="0"/>
                                  </p:stCondLst>
                                  <p:iterate type="lt">
                                    <p:tmPct val="10000"/>
                                  </p:iterate>
                                  <p:childTnLst>
                                    <p:set>
                                      <p:cBhvr>
                                        <p:cTn id="40" dur="1" fill="hold">
                                          <p:stCondLst>
                                            <p:cond delay="0"/>
                                          </p:stCondLst>
                                        </p:cTn>
                                        <p:tgtEl>
                                          <p:spTgt spid="5">
                                            <p:txEl>
                                              <p:pRg st="1" end="1"/>
                                            </p:txEl>
                                          </p:spTgt>
                                        </p:tgtEl>
                                        <p:attrNameLst>
                                          <p:attrName>style.visibility</p:attrName>
                                        </p:attrNameLst>
                                      </p:cBhvr>
                                      <p:to>
                                        <p:strVal val="visible"/>
                                      </p:to>
                                    </p:set>
                                    <p:anim calcmode="lin" valueType="num">
                                      <p:cBhvr>
                                        <p:cTn id="41" dur="500" fill="hold"/>
                                        <p:tgtEl>
                                          <p:spTgt spid="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5">
                                            <p:txEl>
                                              <p:pRg st="1" end="1"/>
                                            </p:txEl>
                                          </p:spTgt>
                                        </p:tgtEl>
                                        <p:attrNameLst>
                                          <p:attrName>ppt_y</p:attrName>
                                        </p:attrNameLst>
                                      </p:cBhvr>
                                      <p:tavLst>
                                        <p:tav tm="0">
                                          <p:val>
                                            <p:strVal val="#ppt_y"/>
                                          </p:val>
                                        </p:tav>
                                        <p:tav tm="100000">
                                          <p:val>
                                            <p:strVal val="#ppt_y"/>
                                          </p:val>
                                        </p:tav>
                                      </p:tavLst>
                                    </p:anim>
                                    <p:anim calcmode="lin" valueType="num">
                                      <p:cBhvr>
                                        <p:cTn id="43" dur="500" fill="hold"/>
                                        <p:tgtEl>
                                          <p:spTgt spid="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5">
                                            <p:txEl>
                                              <p:pRg st="1" end="1"/>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6" presetClass="entr" presetSubtype="0" fill="hold" nodeType="clickEffect">
                                  <p:stCondLst>
                                    <p:cond delay="0"/>
                                  </p:stCondLst>
                                  <p:iterate type="lt">
                                    <p:tmPct val="10000"/>
                                  </p:iterate>
                                  <p:childTnLst>
                                    <p:set>
                                      <p:cBhvr>
                                        <p:cTn id="49" dur="1" fill="hold">
                                          <p:stCondLst>
                                            <p:cond delay="0"/>
                                          </p:stCondLst>
                                        </p:cTn>
                                        <p:tgtEl>
                                          <p:spTgt spid="13">
                                            <p:txEl>
                                              <p:pRg st="0" end="0"/>
                                            </p:txEl>
                                          </p:spTgt>
                                        </p:tgtEl>
                                        <p:attrNameLst>
                                          <p:attrName>style.visibility</p:attrName>
                                        </p:attrNameLst>
                                      </p:cBhvr>
                                      <p:to>
                                        <p:strVal val="visible"/>
                                      </p:to>
                                    </p:set>
                                    <p:anim by="(-#ppt_w*2)" calcmode="lin" valueType="num">
                                      <p:cBhvr rctx="PPT">
                                        <p:cTn id="50" dur="500" autoRev="1" fill="hold">
                                          <p:stCondLst>
                                            <p:cond delay="0"/>
                                          </p:stCondLst>
                                        </p:cTn>
                                        <p:tgtEl>
                                          <p:spTgt spid="13">
                                            <p:txEl>
                                              <p:pRg st="0" end="0"/>
                                            </p:txEl>
                                          </p:spTgt>
                                        </p:tgtEl>
                                        <p:attrNameLst>
                                          <p:attrName>ppt_w</p:attrName>
                                        </p:attrNameLst>
                                      </p:cBhvr>
                                    </p:anim>
                                    <p:anim by="(#ppt_w*0.50)" calcmode="lin" valueType="num">
                                      <p:cBhvr>
                                        <p:cTn id="51" dur="500" decel="50000" autoRev="1" fill="hold">
                                          <p:stCondLst>
                                            <p:cond delay="0"/>
                                          </p:stCondLst>
                                        </p:cTn>
                                        <p:tgtEl>
                                          <p:spTgt spid="13">
                                            <p:txEl>
                                              <p:pRg st="0" end="0"/>
                                            </p:txEl>
                                          </p:spTgt>
                                        </p:tgtEl>
                                        <p:attrNameLst>
                                          <p:attrName>ppt_x</p:attrName>
                                        </p:attrNameLst>
                                      </p:cBhvr>
                                    </p:anim>
                                    <p:anim from="(-#ppt_h/2)" to="(#ppt_y)" calcmode="lin" valueType="num">
                                      <p:cBhvr>
                                        <p:cTn id="52" dur="1000" fill="hold">
                                          <p:stCondLst>
                                            <p:cond delay="0"/>
                                          </p:stCondLst>
                                        </p:cTn>
                                        <p:tgtEl>
                                          <p:spTgt spid="13">
                                            <p:txEl>
                                              <p:pRg st="0" end="0"/>
                                            </p:txEl>
                                          </p:spTgt>
                                        </p:tgtEl>
                                        <p:attrNameLst>
                                          <p:attrName>ppt_y</p:attrName>
                                        </p:attrNameLst>
                                      </p:cBhvr>
                                    </p:anim>
                                    <p:animRot by="21600000">
                                      <p:cBhvr>
                                        <p:cTn id="53" dur="1000" fill="hold">
                                          <p:stCondLst>
                                            <p:cond delay="0"/>
                                          </p:stCondLst>
                                        </p:cTn>
                                        <p:tgtEl>
                                          <p:spTgt spid="13">
                                            <p:txEl>
                                              <p:pRg st="0" end="0"/>
                                            </p:txEl>
                                          </p:spTgt>
                                        </p:tgtEl>
                                        <p:attrNameLst>
                                          <p:attrName>r</p:attrName>
                                        </p:attrNameLst>
                                      </p:cBhvr>
                                    </p:animRot>
                                  </p:childTnLst>
                                </p:cTn>
                              </p:par>
                            </p:childTnLst>
                          </p:cTn>
                        </p:par>
                      </p:childTnLst>
                    </p:cTn>
                  </p:par>
                  <p:par>
                    <p:cTn id="54" fill="hold">
                      <p:stCondLst>
                        <p:cond delay="indefinite"/>
                      </p:stCondLst>
                      <p:childTnLst>
                        <p:par>
                          <p:cTn id="55" fill="hold">
                            <p:stCondLst>
                              <p:cond delay="0"/>
                            </p:stCondLst>
                            <p:childTnLst>
                              <p:par>
                                <p:cTn id="56" presetID="35" presetClass="entr" presetSubtype="0" fill="hold" nodeType="clickEffect">
                                  <p:stCondLst>
                                    <p:cond delay="0"/>
                                  </p:stCondLst>
                                  <p:iterate type="lt">
                                    <p:tmPct val="0"/>
                                  </p:iterate>
                                  <p:childTnLst>
                                    <p:set>
                                      <p:cBhvr>
                                        <p:cTn id="57" dur="1" fill="hold">
                                          <p:stCondLst>
                                            <p:cond delay="0"/>
                                          </p:stCondLst>
                                        </p:cTn>
                                        <p:tgtEl>
                                          <p:spTgt spid="13">
                                            <p:txEl>
                                              <p:pRg st="1" end="1"/>
                                            </p:txEl>
                                          </p:spTgt>
                                        </p:tgtEl>
                                        <p:attrNameLst>
                                          <p:attrName>style.visibility</p:attrName>
                                        </p:attrNameLst>
                                      </p:cBhvr>
                                      <p:to>
                                        <p:strVal val="visible"/>
                                      </p:to>
                                    </p:set>
                                    <p:animEffect transition="in" filter="fade">
                                      <p:cBhvr>
                                        <p:cTn id="58" dur="2000"/>
                                        <p:tgtEl>
                                          <p:spTgt spid="13">
                                            <p:txEl>
                                              <p:pRg st="1" end="1"/>
                                            </p:txEl>
                                          </p:spTgt>
                                        </p:tgtEl>
                                      </p:cBhvr>
                                    </p:animEffect>
                                    <p:anim calcmode="lin" valueType="num">
                                      <p:cBhvr>
                                        <p:cTn id="59" dur="2000" fill="hold"/>
                                        <p:tgtEl>
                                          <p:spTgt spid="13">
                                            <p:txEl>
                                              <p:pRg st="1" end="1"/>
                                            </p:txEl>
                                          </p:spTgt>
                                        </p:tgtEl>
                                        <p:attrNameLst>
                                          <p:attrName>style.rotation</p:attrName>
                                        </p:attrNameLst>
                                      </p:cBhvr>
                                      <p:tavLst>
                                        <p:tav tm="0">
                                          <p:val>
                                            <p:fltVal val="720"/>
                                          </p:val>
                                        </p:tav>
                                        <p:tav tm="100000">
                                          <p:val>
                                            <p:fltVal val="0"/>
                                          </p:val>
                                        </p:tav>
                                      </p:tavLst>
                                    </p:anim>
                                    <p:anim calcmode="lin" valueType="num">
                                      <p:cBhvr>
                                        <p:cTn id="60" dur="2000" fill="hold"/>
                                        <p:tgtEl>
                                          <p:spTgt spid="13">
                                            <p:txEl>
                                              <p:pRg st="1" end="1"/>
                                            </p:txEl>
                                          </p:spTgt>
                                        </p:tgtEl>
                                        <p:attrNameLst>
                                          <p:attrName>ppt_h</p:attrName>
                                        </p:attrNameLst>
                                      </p:cBhvr>
                                      <p:tavLst>
                                        <p:tav tm="0">
                                          <p:val>
                                            <p:fltVal val="0"/>
                                          </p:val>
                                        </p:tav>
                                        <p:tav tm="100000">
                                          <p:val>
                                            <p:strVal val="#ppt_h"/>
                                          </p:val>
                                        </p:tav>
                                      </p:tavLst>
                                    </p:anim>
                                    <p:anim calcmode="lin" valueType="num">
                                      <p:cBhvr>
                                        <p:cTn id="61" dur="2000" fill="hold"/>
                                        <p:tgtEl>
                                          <p:spTgt spid="13">
                                            <p:txEl>
                                              <p:pRg st="1" end="1"/>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78" y="953869"/>
            <a:ext cx="9067800" cy="646331"/>
          </a:xfrm>
          <a:prstGeom prst="rect">
            <a:avLst/>
          </a:prstGeom>
          <a:noFill/>
        </p:spPr>
        <p:txBody>
          <a:bodyPr wrap="square" rtlCol="0">
            <a:spAutoFit/>
          </a:bodyPr>
          <a:lstStyle/>
          <a:p>
            <a:r>
              <a:rPr lang="en-US" sz="3600" b="1" dirty="0" smtClean="0">
                <a:solidFill>
                  <a:srgbClr val="F79646">
                    <a:lumMod val="50000"/>
                  </a:srgbClr>
                </a:solidFill>
                <a:latin typeface="Arial Black" pitchFamily="34" charset="0"/>
              </a:rPr>
              <a:t>Subjects/Courses in Six Semesters </a:t>
            </a:r>
          </a:p>
        </p:txBody>
      </p:sp>
      <p:sp>
        <p:nvSpPr>
          <p:cNvPr id="10" name="TextBox 9"/>
          <p:cNvSpPr txBox="1"/>
          <p:nvPr/>
        </p:nvSpPr>
        <p:spPr>
          <a:xfrm>
            <a:off x="-6178" y="17597"/>
            <a:ext cx="9067799" cy="1077218"/>
          </a:xfrm>
          <a:prstGeom prst="rect">
            <a:avLst/>
          </a:prstGeom>
          <a:noFill/>
        </p:spPr>
        <p:txBody>
          <a:bodyPr wrap="square" rtlCol="0">
            <a:spAutoFit/>
          </a:bodyPr>
          <a:lstStyle/>
          <a:p>
            <a:pPr algn="ctr"/>
            <a:r>
              <a:rPr lang="en-US" sz="3600" b="1" dirty="0" smtClean="0">
                <a:solidFill>
                  <a:srgbClr val="C0504D">
                    <a:lumMod val="50000"/>
                  </a:srgbClr>
                </a:solidFill>
                <a:latin typeface="Arial Black" pitchFamily="34" charset="0"/>
              </a:rPr>
              <a:t>  </a:t>
            </a:r>
            <a:r>
              <a:rPr lang="en-US" sz="2800" b="1" dirty="0" smtClean="0">
                <a:solidFill>
                  <a:srgbClr val="C0504D">
                    <a:lumMod val="50000"/>
                  </a:srgbClr>
                </a:solidFill>
                <a:latin typeface="Arial Black" pitchFamily="34" charset="0"/>
              </a:rPr>
              <a:t>Undergraduate Program</a:t>
            </a:r>
            <a:r>
              <a:rPr lang="en-US" sz="3200" b="1" dirty="0">
                <a:solidFill>
                  <a:srgbClr val="C0504D">
                    <a:lumMod val="50000"/>
                  </a:srgbClr>
                </a:solidFill>
                <a:latin typeface="Arial Black" pitchFamily="34" charset="0"/>
              </a:rPr>
              <a:t> </a:t>
            </a:r>
            <a:endParaRPr lang="en-US" sz="3200" b="1" dirty="0" smtClean="0">
              <a:solidFill>
                <a:srgbClr val="C0504D">
                  <a:lumMod val="50000"/>
                </a:srgbClr>
              </a:solidFill>
              <a:latin typeface="Arial Black" pitchFamily="34" charset="0"/>
            </a:endParaRPr>
          </a:p>
          <a:p>
            <a:pPr algn="ctr"/>
            <a:r>
              <a:rPr lang="en-US" sz="2800" b="1" dirty="0" smtClean="0">
                <a:solidFill>
                  <a:srgbClr val="C0504D">
                    <a:lumMod val="50000"/>
                  </a:srgbClr>
                </a:solidFill>
                <a:latin typeface="Arial Black" pitchFamily="34" charset="0"/>
              </a:rPr>
              <a:t>Semester System </a:t>
            </a:r>
            <a:endParaRPr lang="en-US" sz="3200" dirty="0">
              <a:solidFill>
                <a:srgbClr val="C0504D">
                  <a:lumMod val="50000"/>
                </a:srgbClr>
              </a:solidFill>
            </a:endParaRPr>
          </a:p>
        </p:txBody>
      </p:sp>
      <p:sp>
        <p:nvSpPr>
          <p:cNvPr id="2" name="Rounded Rectangle 1"/>
          <p:cNvSpPr/>
          <p:nvPr/>
        </p:nvSpPr>
        <p:spPr>
          <a:xfrm>
            <a:off x="465437" y="1600200"/>
            <a:ext cx="8239897" cy="2311054"/>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sz="2000" dirty="0">
                <a:solidFill>
                  <a:srgbClr val="002060"/>
                </a:solidFill>
                <a:latin typeface="Arial Rounded MT Bold" pitchFamily="34" charset="0"/>
              </a:rPr>
              <a:t>‘</a:t>
            </a:r>
            <a:r>
              <a:rPr lang="en-US" sz="3200" b="1" dirty="0" smtClean="0">
                <a:solidFill>
                  <a:srgbClr val="C00000"/>
                </a:solidFill>
                <a:latin typeface="Times New Roman" pitchFamily="18" charset="0"/>
                <a:cs typeface="Times New Roman" pitchFamily="18" charset="0"/>
              </a:rPr>
              <a:t>Optional’</a:t>
            </a:r>
            <a:r>
              <a:rPr lang="en-US" sz="3200" b="1" dirty="0" smtClean="0">
                <a:solidFill>
                  <a:srgbClr val="002060"/>
                </a:solidFill>
                <a:latin typeface="Times New Roman" pitchFamily="18" charset="0"/>
                <a:cs typeface="Times New Roman" pitchFamily="18" charset="0"/>
              </a:rPr>
              <a:t> - Combination of three Subjects</a:t>
            </a:r>
          </a:p>
          <a:p>
            <a:pPr algn="ctr"/>
            <a:r>
              <a:rPr lang="en-US" sz="3200" b="1" dirty="0">
                <a:solidFill>
                  <a:srgbClr val="002060"/>
                </a:solidFill>
                <a:latin typeface="Times New Roman" pitchFamily="18" charset="0"/>
                <a:cs typeface="Times New Roman" pitchFamily="18" charset="0"/>
              </a:rPr>
              <a:t> </a:t>
            </a:r>
            <a:r>
              <a:rPr lang="en-US" sz="3200" b="1" dirty="0" smtClean="0">
                <a:solidFill>
                  <a:srgbClr val="002060"/>
                </a:solidFill>
                <a:latin typeface="Times New Roman" pitchFamily="18" charset="0"/>
                <a:cs typeface="Times New Roman" pitchFamily="18" charset="0"/>
              </a:rPr>
              <a:t>             </a:t>
            </a:r>
            <a:r>
              <a:rPr lang="en-US" sz="2800" b="1" dirty="0" smtClean="0">
                <a:solidFill>
                  <a:srgbClr val="002060"/>
                </a:solidFill>
                <a:latin typeface="Times New Roman" pitchFamily="18" charset="0"/>
                <a:cs typeface="Times New Roman" pitchFamily="18" charset="0"/>
              </a:rPr>
              <a:t>(as provided in the institution)</a:t>
            </a:r>
          </a:p>
          <a:p>
            <a:pPr algn="ctr"/>
            <a:endParaRPr lang="en-US" sz="1200" b="1" dirty="0" smtClean="0">
              <a:solidFill>
                <a:srgbClr val="002060"/>
              </a:solidFill>
              <a:latin typeface="Times New Roman" pitchFamily="18" charset="0"/>
              <a:cs typeface="Times New Roman" pitchFamily="18" charset="0"/>
            </a:endParaRPr>
          </a:p>
          <a:p>
            <a:pPr algn="ctr"/>
            <a:r>
              <a:rPr lang="en-US" sz="2800" b="1" dirty="0" smtClean="0">
                <a:solidFill>
                  <a:srgbClr val="002060"/>
                </a:solidFill>
                <a:latin typeface="Times New Roman" pitchFamily="18" charset="0"/>
                <a:cs typeface="Times New Roman" pitchFamily="18" charset="0"/>
              </a:rPr>
              <a:t>One paper for each subjects per semester </a:t>
            </a:r>
          </a:p>
          <a:p>
            <a:pPr algn="ctr"/>
            <a:r>
              <a:rPr lang="en-US" sz="2800" b="1" dirty="0" smtClean="0">
                <a:solidFill>
                  <a:srgbClr val="002060"/>
                </a:solidFill>
                <a:latin typeface="Times New Roman" pitchFamily="18" charset="0"/>
                <a:cs typeface="Times New Roman" pitchFamily="18" charset="0"/>
              </a:rPr>
              <a:t>= 18 Paper (1800 marks)</a:t>
            </a:r>
          </a:p>
        </p:txBody>
      </p:sp>
      <p:sp>
        <p:nvSpPr>
          <p:cNvPr id="3" name="Right Arrow 2"/>
          <p:cNvSpPr/>
          <p:nvPr/>
        </p:nvSpPr>
        <p:spPr>
          <a:xfrm>
            <a:off x="603422" y="2986215"/>
            <a:ext cx="685800" cy="290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Rounded Rectangle 3"/>
          <p:cNvSpPr/>
          <p:nvPr/>
        </p:nvSpPr>
        <p:spPr>
          <a:xfrm>
            <a:off x="381000" y="3957462"/>
            <a:ext cx="8458200" cy="1734738"/>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2000" b="1" dirty="0" smtClean="0">
                <a:solidFill>
                  <a:srgbClr val="002060"/>
                </a:solidFill>
                <a:latin typeface="Times New Roman" pitchFamily="18" charset="0"/>
                <a:cs typeface="Times New Roman" pitchFamily="18" charset="0"/>
              </a:rPr>
              <a:t>‘</a:t>
            </a:r>
            <a:r>
              <a:rPr lang="en-US" sz="2800" b="1" dirty="0" smtClean="0">
                <a:solidFill>
                  <a:srgbClr val="C00000"/>
                </a:solidFill>
                <a:latin typeface="Times New Roman" pitchFamily="18" charset="0"/>
                <a:cs typeface="Times New Roman" pitchFamily="18" charset="0"/>
              </a:rPr>
              <a:t>Compulsory’</a:t>
            </a:r>
            <a:r>
              <a:rPr lang="en-US" sz="2800" b="1" dirty="0" smtClean="0">
                <a:solidFill>
                  <a:srgbClr val="002060"/>
                </a:solidFill>
                <a:latin typeface="Times New Roman" pitchFamily="18" charset="0"/>
                <a:cs typeface="Times New Roman" pitchFamily="18" charset="0"/>
              </a:rPr>
              <a:t> -</a:t>
            </a:r>
            <a:r>
              <a:rPr lang="en-US" sz="800" b="1" dirty="0" smtClean="0">
                <a:solidFill>
                  <a:srgbClr val="002060"/>
                </a:solidFill>
                <a:latin typeface="Times New Roman" pitchFamily="18" charset="0"/>
                <a:cs typeface="Times New Roman" pitchFamily="18" charset="0"/>
              </a:rPr>
              <a:t> </a:t>
            </a:r>
            <a:r>
              <a:rPr lang="en-US" sz="2400" b="1" dirty="0" smtClean="0">
                <a:solidFill>
                  <a:srgbClr val="002060"/>
                </a:solidFill>
                <a:latin typeface="Times New Roman" pitchFamily="18" charset="0"/>
                <a:cs typeface="Times New Roman" pitchFamily="18" charset="0"/>
              </a:rPr>
              <a:t>One </a:t>
            </a:r>
            <a:r>
              <a:rPr lang="en-US" sz="2400" b="1" dirty="0">
                <a:solidFill>
                  <a:srgbClr val="002060"/>
                </a:solidFill>
                <a:latin typeface="Times New Roman" pitchFamily="18" charset="0"/>
                <a:cs typeface="Times New Roman" pitchFamily="18" charset="0"/>
              </a:rPr>
              <a:t>paper for each </a:t>
            </a:r>
            <a:r>
              <a:rPr lang="en-US" sz="2400" b="1" dirty="0" smtClean="0">
                <a:solidFill>
                  <a:srgbClr val="002060"/>
                </a:solidFill>
                <a:latin typeface="Times New Roman" pitchFamily="18" charset="0"/>
                <a:cs typeface="Times New Roman" pitchFamily="18" charset="0"/>
              </a:rPr>
              <a:t>semester  </a:t>
            </a:r>
            <a:endParaRPr lang="en-US" sz="2400" b="1" dirty="0">
              <a:solidFill>
                <a:srgbClr val="002060"/>
              </a:solidFill>
              <a:latin typeface="Times New Roman" pitchFamily="18" charset="0"/>
              <a:cs typeface="Times New Roman" pitchFamily="18" charset="0"/>
            </a:endParaRPr>
          </a:p>
          <a:p>
            <a:pPr algn="ctr"/>
            <a:r>
              <a:rPr lang="en-US" sz="2400" b="1" dirty="0" smtClean="0">
                <a:solidFill>
                  <a:srgbClr val="002060"/>
                </a:solidFill>
                <a:latin typeface="Times New Roman" pitchFamily="18" charset="0"/>
                <a:cs typeface="Times New Roman" pitchFamily="18" charset="0"/>
              </a:rPr>
              <a:t>                           = </a:t>
            </a:r>
            <a:r>
              <a:rPr lang="en-US" sz="2400" b="1" dirty="0">
                <a:solidFill>
                  <a:srgbClr val="002060"/>
                </a:solidFill>
                <a:latin typeface="Times New Roman" pitchFamily="18" charset="0"/>
                <a:cs typeface="Times New Roman" pitchFamily="18" charset="0"/>
              </a:rPr>
              <a:t>6</a:t>
            </a:r>
            <a:r>
              <a:rPr lang="en-US" sz="2400" b="1" dirty="0" smtClean="0">
                <a:solidFill>
                  <a:srgbClr val="002060"/>
                </a:solidFill>
                <a:latin typeface="Times New Roman" pitchFamily="18" charset="0"/>
                <a:cs typeface="Times New Roman" pitchFamily="18" charset="0"/>
              </a:rPr>
              <a:t> </a:t>
            </a:r>
            <a:r>
              <a:rPr lang="en-US" sz="2400" b="1" dirty="0">
                <a:solidFill>
                  <a:srgbClr val="002060"/>
                </a:solidFill>
                <a:latin typeface="Times New Roman" pitchFamily="18" charset="0"/>
                <a:cs typeface="Times New Roman" pitchFamily="18" charset="0"/>
              </a:rPr>
              <a:t>Paper </a:t>
            </a:r>
            <a:r>
              <a:rPr lang="en-US" sz="2400" b="1" dirty="0" smtClean="0">
                <a:solidFill>
                  <a:srgbClr val="002060"/>
                </a:solidFill>
                <a:latin typeface="Times New Roman" pitchFamily="18" charset="0"/>
                <a:cs typeface="Times New Roman" pitchFamily="18" charset="0"/>
              </a:rPr>
              <a:t>(</a:t>
            </a:r>
            <a:r>
              <a:rPr lang="en-US" sz="2400" b="1" dirty="0">
                <a:solidFill>
                  <a:srgbClr val="002060"/>
                </a:solidFill>
                <a:latin typeface="Times New Roman" pitchFamily="18" charset="0"/>
                <a:cs typeface="Times New Roman" pitchFamily="18" charset="0"/>
              </a:rPr>
              <a:t>6</a:t>
            </a:r>
            <a:r>
              <a:rPr lang="en-US" sz="2400" b="1" dirty="0" smtClean="0">
                <a:solidFill>
                  <a:srgbClr val="002060"/>
                </a:solidFill>
                <a:latin typeface="Times New Roman" pitchFamily="18" charset="0"/>
                <a:cs typeface="Times New Roman" pitchFamily="18" charset="0"/>
              </a:rPr>
              <a:t>00 </a:t>
            </a:r>
            <a:r>
              <a:rPr lang="en-US" sz="2400" b="1" dirty="0">
                <a:solidFill>
                  <a:srgbClr val="002060"/>
                </a:solidFill>
                <a:latin typeface="Times New Roman" pitchFamily="18" charset="0"/>
                <a:cs typeface="Times New Roman" pitchFamily="18" charset="0"/>
              </a:rPr>
              <a:t>marks</a:t>
            </a:r>
            <a:r>
              <a:rPr lang="en-US" sz="2400" b="1" dirty="0" smtClean="0">
                <a:solidFill>
                  <a:srgbClr val="002060"/>
                </a:solidFill>
                <a:latin typeface="Times New Roman" pitchFamily="18" charset="0"/>
                <a:cs typeface="Times New Roman" pitchFamily="18" charset="0"/>
              </a:rPr>
              <a:t>)</a:t>
            </a:r>
          </a:p>
          <a:p>
            <a:pPr algn="ctr"/>
            <a:endParaRPr lang="en-US" sz="900" b="1" dirty="0" smtClean="0">
              <a:solidFill>
                <a:srgbClr val="002060"/>
              </a:solidFill>
              <a:latin typeface="Times New Roman" pitchFamily="18" charset="0"/>
              <a:cs typeface="Times New Roman" pitchFamily="18" charset="0"/>
            </a:endParaRPr>
          </a:p>
          <a:p>
            <a:pPr algn="ctr"/>
            <a:r>
              <a:rPr lang="en-US" sz="2000" b="1" dirty="0" err="1" smtClean="0">
                <a:solidFill>
                  <a:srgbClr val="002060"/>
                </a:solidFill>
                <a:latin typeface="Times New Roman" pitchFamily="18" charset="0"/>
                <a:cs typeface="Times New Roman" pitchFamily="18" charset="0"/>
              </a:rPr>
              <a:t>Env</a:t>
            </a:r>
            <a:r>
              <a:rPr lang="en-US" sz="2000" b="1" dirty="0" smtClean="0">
                <a:solidFill>
                  <a:srgbClr val="002060"/>
                </a:solidFill>
                <a:latin typeface="Times New Roman" pitchFamily="18" charset="0"/>
                <a:cs typeface="Times New Roman" pitchFamily="18" charset="0"/>
              </a:rPr>
              <a:t>. Sc. (I sem.), Gen. Eng. (II &amp; III sem.), Gen. Hindi </a:t>
            </a:r>
          </a:p>
          <a:p>
            <a:pPr algn="ctr"/>
            <a:r>
              <a:rPr lang="en-US" sz="2000" b="1" dirty="0" smtClean="0">
                <a:solidFill>
                  <a:srgbClr val="002060"/>
                </a:solidFill>
                <a:latin typeface="Times New Roman" pitchFamily="18" charset="0"/>
                <a:cs typeface="Times New Roman" pitchFamily="18" charset="0"/>
              </a:rPr>
              <a:t>(IV &amp;V sem.) And  Skill based course in VI semester</a:t>
            </a:r>
          </a:p>
          <a:p>
            <a:pPr algn="ctr"/>
            <a:endParaRPr lang="en-US" dirty="0">
              <a:solidFill>
                <a:srgbClr val="002060"/>
              </a:solidFill>
              <a:latin typeface="Arial Rounded MT Bold" pitchFamily="34" charset="0"/>
            </a:endParaRPr>
          </a:p>
        </p:txBody>
      </p:sp>
      <p:sp>
        <p:nvSpPr>
          <p:cNvPr id="6" name="Rounded Rectangle 5"/>
          <p:cNvSpPr/>
          <p:nvPr/>
        </p:nvSpPr>
        <p:spPr>
          <a:xfrm>
            <a:off x="228600" y="5715000"/>
            <a:ext cx="8756822" cy="83820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2400" b="1" dirty="0" smtClean="0">
                <a:solidFill>
                  <a:srgbClr val="C00000"/>
                </a:solidFill>
                <a:latin typeface="Times New Roman" pitchFamily="18" charset="0"/>
                <a:cs typeface="Times New Roman" pitchFamily="18" charset="0"/>
              </a:rPr>
              <a:t>‘Honors course’ – </a:t>
            </a:r>
            <a:r>
              <a:rPr lang="en-US" sz="2400" b="1" dirty="0" smtClean="0">
                <a:solidFill>
                  <a:srgbClr val="002060"/>
                </a:solidFill>
                <a:latin typeface="Times New Roman" pitchFamily="18" charset="0"/>
                <a:cs typeface="Times New Roman" pitchFamily="18" charset="0"/>
              </a:rPr>
              <a:t>During III, IV, V and V Semester</a:t>
            </a:r>
          </a:p>
          <a:p>
            <a:pPr algn="ctr"/>
            <a:r>
              <a:rPr lang="en-US" sz="2400" b="1" dirty="0" smtClean="0">
                <a:solidFill>
                  <a:srgbClr val="002060"/>
                </a:solidFill>
                <a:latin typeface="Times New Roman" pitchFamily="18" charset="0"/>
                <a:cs typeface="Times New Roman" pitchFamily="18" charset="0"/>
              </a:rPr>
              <a:t>                   One paper in each sem. = 4 Paper (400 marks)</a:t>
            </a:r>
            <a:endParaRPr lang="en-US" sz="2400" b="1" dirty="0">
              <a:solidFill>
                <a:srgbClr val="002060"/>
              </a:solidFill>
              <a:latin typeface="Times New Roman" pitchFamily="18" charset="0"/>
              <a:cs typeface="Times New Roman" pitchFamily="18" charset="0"/>
            </a:endParaRPr>
          </a:p>
        </p:txBody>
      </p:sp>
      <p:pic>
        <p:nvPicPr>
          <p:cNvPr id="12"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
        <p:nvSpPr>
          <p:cNvPr id="14" name="Right Arrow 13"/>
          <p:cNvSpPr/>
          <p:nvPr/>
        </p:nvSpPr>
        <p:spPr>
          <a:xfrm>
            <a:off x="539564" y="4824831"/>
            <a:ext cx="685800" cy="290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ight Arrow 14"/>
          <p:cNvSpPr/>
          <p:nvPr/>
        </p:nvSpPr>
        <p:spPr>
          <a:xfrm>
            <a:off x="519434" y="6134100"/>
            <a:ext cx="685800" cy="290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12283497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p:cTn id="7" dur="500" decel="50000" fill="hold">
                                          <p:stCondLst>
                                            <p:cond delay="0"/>
                                          </p:stCondLst>
                                        </p:cTn>
                                        <p:tgtEl>
                                          <p:spTgt spid="10">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10">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p:cTn id="19" dur="500" decel="50000" fill="hold">
                                          <p:stCondLst>
                                            <p:cond delay="0"/>
                                          </p:stCondLst>
                                        </p:cTn>
                                        <p:tgtEl>
                                          <p:spTgt spid="10">
                                            <p:txEl>
                                              <p:pRg st="1" end="1"/>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10">
                                            <p:txEl>
                                              <p:pRg st="1" end="1"/>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10">
                                            <p:txEl>
                                              <p:pRg st="1" end="1"/>
                                            </p:txEl>
                                          </p:spTgt>
                                        </p:tgtEl>
                                        <p:attrNameLst>
                                          <p:attrName>ppt_w</p:attrName>
                                        </p:attrNameLst>
                                      </p:cBhvr>
                                      <p:tavLst>
                                        <p:tav tm="0">
                                          <p:val>
                                            <p:strVal val="#ppt_w*.05"/>
                                          </p:val>
                                        </p:tav>
                                        <p:tav tm="100000">
                                          <p:val>
                                            <p:strVal val="#ppt_w"/>
                                          </p:val>
                                        </p:tav>
                                      </p:tavLst>
                                    </p:anim>
                                    <p:anim calcmode="lin" valueType="num">
                                      <p:cBhvr>
                                        <p:cTn id="22" dur="1000" fill="hold"/>
                                        <p:tgtEl>
                                          <p:spTgt spid="10">
                                            <p:txEl>
                                              <p:pRg st="1" end="1"/>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10">
                                            <p:txEl>
                                              <p:pRg st="1" end="1"/>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10">
                                            <p:txEl>
                                              <p:pRg st="1" end="1"/>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10">
                                            <p:txEl>
                                              <p:pRg st="1" end="1"/>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10">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1" presetClass="entr" presetSubtype="0" fill="hold" nodeType="clickEffect">
                                  <p:stCondLst>
                                    <p:cond delay="0"/>
                                  </p:stCondLst>
                                  <p:iterate type="lt">
                                    <p:tmPct val="10000"/>
                                  </p:iterate>
                                  <p:childTnLst>
                                    <p:set>
                                      <p:cBhvr>
                                        <p:cTn id="30" dur="1" fill="hold">
                                          <p:stCondLst>
                                            <p:cond delay="0"/>
                                          </p:stCondLst>
                                        </p:cTn>
                                        <p:tgtEl>
                                          <p:spTgt spid="5">
                                            <p:txEl>
                                              <p:pRg st="0" end="0"/>
                                            </p:txEl>
                                          </p:spTgt>
                                        </p:tgtEl>
                                        <p:attrNameLst>
                                          <p:attrName>style.visibility</p:attrName>
                                        </p:attrNameLst>
                                      </p:cBhvr>
                                      <p:to>
                                        <p:strVal val="visible"/>
                                      </p:to>
                                    </p:set>
                                    <p:anim calcmode="lin" valueType="num">
                                      <p:cBhvr>
                                        <p:cTn id="31"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33"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5">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Effect transition="in" filter="fade">
                                      <p:cBhvr>
                                        <p:cTn id="40" dur="1000"/>
                                        <p:tgtEl>
                                          <p:spTgt spid="2"/>
                                        </p:tgtEl>
                                      </p:cBhvr>
                                    </p:animEffect>
                                    <p:anim calcmode="lin" valueType="num">
                                      <p:cBhvr>
                                        <p:cTn id="41" dur="1000" fill="hold"/>
                                        <p:tgtEl>
                                          <p:spTgt spid="2"/>
                                        </p:tgtEl>
                                        <p:attrNameLst>
                                          <p:attrName>ppt_x</p:attrName>
                                        </p:attrNameLst>
                                      </p:cBhvr>
                                      <p:tavLst>
                                        <p:tav tm="0">
                                          <p:val>
                                            <p:strVal val="#ppt_x"/>
                                          </p:val>
                                        </p:tav>
                                        <p:tav tm="100000">
                                          <p:val>
                                            <p:strVal val="#ppt_x"/>
                                          </p:val>
                                        </p:tav>
                                      </p:tavLst>
                                    </p:anim>
                                    <p:anim calcmode="lin" valueType="num">
                                      <p:cBhvr>
                                        <p:cTn id="4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nodeType="clickEffect">
                                  <p:stCondLst>
                                    <p:cond delay="0"/>
                                  </p:stCondLst>
                                  <p:childTnLst>
                                    <p:set>
                                      <p:cBhvr>
                                        <p:cTn id="46" dur="1" fill="hold">
                                          <p:stCondLst>
                                            <p:cond delay="0"/>
                                          </p:stCondLst>
                                        </p:cTn>
                                        <p:tgtEl>
                                          <p:spTgt spid="2">
                                            <p:txEl>
                                              <p:pRg st="0" end="0"/>
                                            </p:txEl>
                                          </p:spTgt>
                                        </p:tgtEl>
                                        <p:attrNameLst>
                                          <p:attrName>style.visibility</p:attrName>
                                        </p:attrNameLst>
                                      </p:cBhvr>
                                      <p:to>
                                        <p:strVal val="visible"/>
                                      </p:to>
                                    </p:set>
                                    <p:animEffect transition="in" filter="wipe(down)">
                                      <p:cBhvr>
                                        <p:cTn id="47" dur="500"/>
                                        <p:tgtEl>
                                          <p:spTgt spid="2">
                                            <p:txEl>
                                              <p:pRg st="0" end="0"/>
                                            </p:txEl>
                                          </p:spTgt>
                                        </p:tgtEl>
                                      </p:cBhvr>
                                    </p:animEffect>
                                  </p:childTnLst>
                                </p:cTn>
                              </p:par>
                              <p:par>
                                <p:cTn id="48" presetID="22" presetClass="entr" presetSubtype="4" fill="hold" nodeType="withEffect">
                                  <p:stCondLst>
                                    <p:cond delay="0"/>
                                  </p:stCondLst>
                                  <p:childTnLst>
                                    <p:set>
                                      <p:cBhvr>
                                        <p:cTn id="49" dur="1" fill="hold">
                                          <p:stCondLst>
                                            <p:cond delay="0"/>
                                          </p:stCondLst>
                                        </p:cTn>
                                        <p:tgtEl>
                                          <p:spTgt spid="2">
                                            <p:txEl>
                                              <p:pRg st="1" end="1"/>
                                            </p:txEl>
                                          </p:spTgt>
                                        </p:tgtEl>
                                        <p:attrNameLst>
                                          <p:attrName>style.visibility</p:attrName>
                                        </p:attrNameLst>
                                      </p:cBhvr>
                                      <p:to>
                                        <p:strVal val="visible"/>
                                      </p:to>
                                    </p:set>
                                    <p:animEffect transition="in" filter="wipe(down)">
                                      <p:cBhvr>
                                        <p:cTn id="50" dur="500"/>
                                        <p:tgtEl>
                                          <p:spTgt spid="2">
                                            <p:txEl>
                                              <p:pRg st="1" end="1"/>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2">
                                            <p:txEl>
                                              <p:pRg st="3" end="3"/>
                                            </p:txEl>
                                          </p:spTgt>
                                        </p:tgtEl>
                                        <p:attrNameLst>
                                          <p:attrName>style.visibility</p:attrName>
                                        </p:attrNameLst>
                                      </p:cBhvr>
                                      <p:to>
                                        <p:strVal val="visible"/>
                                      </p:to>
                                    </p:set>
                                    <p:animEffect transition="in" filter="fade">
                                      <p:cBhvr>
                                        <p:cTn id="60" dur="1000"/>
                                        <p:tgtEl>
                                          <p:spTgt spid="2">
                                            <p:txEl>
                                              <p:pRg st="3" end="3"/>
                                            </p:txEl>
                                          </p:spTgt>
                                        </p:tgtEl>
                                      </p:cBhvr>
                                    </p:animEffect>
                                    <p:anim calcmode="lin" valueType="num">
                                      <p:cBhvr>
                                        <p:cTn id="61" dur="10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62" dur="1000" fill="hold"/>
                                        <p:tgtEl>
                                          <p:spTgt spid="2">
                                            <p:txEl>
                                              <p:pRg st="3" end="3"/>
                                            </p:txEl>
                                          </p:spTgt>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
                                            <p:txEl>
                                              <p:pRg st="4" end="4"/>
                                            </p:txEl>
                                          </p:spTgt>
                                        </p:tgtEl>
                                        <p:attrNameLst>
                                          <p:attrName>style.visibility</p:attrName>
                                        </p:attrNameLst>
                                      </p:cBhvr>
                                      <p:to>
                                        <p:strVal val="visible"/>
                                      </p:to>
                                    </p:set>
                                    <p:animEffect transition="in" filter="fade">
                                      <p:cBhvr>
                                        <p:cTn id="65" dur="1000"/>
                                        <p:tgtEl>
                                          <p:spTgt spid="2">
                                            <p:txEl>
                                              <p:pRg st="4" end="4"/>
                                            </p:txEl>
                                          </p:spTgt>
                                        </p:tgtEl>
                                      </p:cBhvr>
                                    </p:animEffect>
                                    <p:anim calcmode="lin" valueType="num">
                                      <p:cBhvr>
                                        <p:cTn id="66" dur="10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67" dur="10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4"/>
                                        </p:tgtEl>
                                        <p:attrNameLst>
                                          <p:attrName>style.visibility</p:attrName>
                                        </p:attrNameLst>
                                      </p:cBhvr>
                                      <p:to>
                                        <p:strVal val="visible"/>
                                      </p:to>
                                    </p:set>
                                    <p:anim calcmode="lin" valueType="num">
                                      <p:cBhvr additive="base">
                                        <p:cTn id="72" dur="500" fill="hold"/>
                                        <p:tgtEl>
                                          <p:spTgt spid="4"/>
                                        </p:tgtEl>
                                        <p:attrNameLst>
                                          <p:attrName>ppt_x</p:attrName>
                                        </p:attrNameLst>
                                      </p:cBhvr>
                                      <p:tavLst>
                                        <p:tav tm="0">
                                          <p:val>
                                            <p:strVal val="#ppt_x"/>
                                          </p:val>
                                        </p:tav>
                                        <p:tav tm="100000">
                                          <p:val>
                                            <p:strVal val="#ppt_x"/>
                                          </p:val>
                                        </p:tav>
                                      </p:tavLst>
                                    </p:anim>
                                    <p:anim calcmode="lin" valueType="num">
                                      <p:cBhvr additive="base">
                                        <p:cTn id="7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6" presetClass="entr" presetSubtype="16" fill="hold" nodeType="clickEffect">
                                  <p:stCondLst>
                                    <p:cond delay="0"/>
                                  </p:stCondLst>
                                  <p:childTnLst>
                                    <p:set>
                                      <p:cBhvr>
                                        <p:cTn id="77" dur="1" fill="hold">
                                          <p:stCondLst>
                                            <p:cond delay="0"/>
                                          </p:stCondLst>
                                        </p:cTn>
                                        <p:tgtEl>
                                          <p:spTgt spid="4">
                                            <p:txEl>
                                              <p:pRg st="0" end="0"/>
                                            </p:txEl>
                                          </p:spTgt>
                                        </p:tgtEl>
                                        <p:attrNameLst>
                                          <p:attrName>style.visibility</p:attrName>
                                        </p:attrNameLst>
                                      </p:cBhvr>
                                      <p:to>
                                        <p:strVal val="visible"/>
                                      </p:to>
                                    </p:set>
                                    <p:animEffect transition="in" filter="circle(in)">
                                      <p:cBhvr>
                                        <p:cTn id="78" dur="2000"/>
                                        <p:tgtEl>
                                          <p:spTgt spid="4">
                                            <p:txEl>
                                              <p:pRg st="0" end="0"/>
                                            </p:txEl>
                                          </p:spTgt>
                                        </p:tgtEl>
                                      </p:cBhvr>
                                    </p:animEffect>
                                  </p:childTnLst>
                                </p:cTn>
                              </p:par>
                              <p:par>
                                <p:cTn id="79" presetID="6" presetClass="entr" presetSubtype="16" fill="hold" nodeType="withEffect">
                                  <p:stCondLst>
                                    <p:cond delay="0"/>
                                  </p:stCondLst>
                                  <p:childTnLst>
                                    <p:set>
                                      <p:cBhvr>
                                        <p:cTn id="80" dur="1" fill="hold">
                                          <p:stCondLst>
                                            <p:cond delay="0"/>
                                          </p:stCondLst>
                                        </p:cTn>
                                        <p:tgtEl>
                                          <p:spTgt spid="4">
                                            <p:txEl>
                                              <p:pRg st="1" end="1"/>
                                            </p:txEl>
                                          </p:spTgt>
                                        </p:tgtEl>
                                        <p:attrNameLst>
                                          <p:attrName>style.visibility</p:attrName>
                                        </p:attrNameLst>
                                      </p:cBhvr>
                                      <p:to>
                                        <p:strVal val="visible"/>
                                      </p:to>
                                    </p:set>
                                    <p:animEffect transition="in" filter="circle(in)">
                                      <p:cBhvr>
                                        <p:cTn id="81" dur="2000"/>
                                        <p:tgtEl>
                                          <p:spTgt spid="4">
                                            <p:txEl>
                                              <p:pRg st="1" end="1"/>
                                            </p:txEl>
                                          </p:spTgt>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8" fill="hold" grpId="0" nodeType="clickEffect">
                                  <p:stCondLst>
                                    <p:cond delay="0"/>
                                  </p:stCondLst>
                                  <p:childTnLst>
                                    <p:set>
                                      <p:cBhvr>
                                        <p:cTn id="85" dur="1" fill="hold">
                                          <p:stCondLst>
                                            <p:cond delay="0"/>
                                          </p:stCondLst>
                                        </p:cTn>
                                        <p:tgtEl>
                                          <p:spTgt spid="14"/>
                                        </p:tgtEl>
                                        <p:attrNameLst>
                                          <p:attrName>style.visibility</p:attrName>
                                        </p:attrNameLst>
                                      </p:cBhvr>
                                      <p:to>
                                        <p:strVal val="visible"/>
                                      </p:to>
                                    </p:set>
                                    <p:animEffect transition="in" filter="wipe(left)">
                                      <p:cBhvr>
                                        <p:cTn id="86" dur="500"/>
                                        <p:tgtEl>
                                          <p:spTgt spid="14"/>
                                        </p:tgtEl>
                                      </p:cBhvr>
                                    </p:animEffect>
                                  </p:childTnLst>
                                </p:cTn>
                              </p:par>
                            </p:childTnLst>
                          </p:cTn>
                        </p:par>
                      </p:childTnLst>
                    </p:cTn>
                  </p:par>
                  <p:par>
                    <p:cTn id="87" fill="hold">
                      <p:stCondLst>
                        <p:cond delay="indefinite"/>
                      </p:stCondLst>
                      <p:childTnLst>
                        <p:par>
                          <p:cTn id="88" fill="hold">
                            <p:stCondLst>
                              <p:cond delay="0"/>
                            </p:stCondLst>
                            <p:childTnLst>
                              <p:par>
                                <p:cTn id="89" presetID="16" presetClass="entr" presetSubtype="21" fill="hold" nodeType="clickEffect">
                                  <p:stCondLst>
                                    <p:cond delay="0"/>
                                  </p:stCondLst>
                                  <p:childTnLst>
                                    <p:set>
                                      <p:cBhvr>
                                        <p:cTn id="90" dur="1" fill="hold">
                                          <p:stCondLst>
                                            <p:cond delay="0"/>
                                          </p:stCondLst>
                                        </p:cTn>
                                        <p:tgtEl>
                                          <p:spTgt spid="4">
                                            <p:txEl>
                                              <p:pRg st="3" end="3"/>
                                            </p:txEl>
                                          </p:spTgt>
                                        </p:tgtEl>
                                        <p:attrNameLst>
                                          <p:attrName>style.visibility</p:attrName>
                                        </p:attrNameLst>
                                      </p:cBhvr>
                                      <p:to>
                                        <p:strVal val="visible"/>
                                      </p:to>
                                    </p:set>
                                    <p:animEffect transition="in" filter="barn(inVertical)">
                                      <p:cBhvr>
                                        <p:cTn id="91" dur="500"/>
                                        <p:tgtEl>
                                          <p:spTgt spid="4">
                                            <p:txEl>
                                              <p:pRg st="3" end="3"/>
                                            </p:txEl>
                                          </p:spTgt>
                                        </p:tgtEl>
                                      </p:cBhvr>
                                    </p:animEffect>
                                  </p:childTnLst>
                                </p:cTn>
                              </p:par>
                              <p:par>
                                <p:cTn id="92" presetID="16" presetClass="entr" presetSubtype="21" fill="hold" nodeType="withEffect">
                                  <p:stCondLst>
                                    <p:cond delay="0"/>
                                  </p:stCondLst>
                                  <p:childTnLst>
                                    <p:set>
                                      <p:cBhvr>
                                        <p:cTn id="93" dur="1" fill="hold">
                                          <p:stCondLst>
                                            <p:cond delay="0"/>
                                          </p:stCondLst>
                                        </p:cTn>
                                        <p:tgtEl>
                                          <p:spTgt spid="4">
                                            <p:txEl>
                                              <p:pRg st="4" end="4"/>
                                            </p:txEl>
                                          </p:spTgt>
                                        </p:tgtEl>
                                        <p:attrNameLst>
                                          <p:attrName>style.visibility</p:attrName>
                                        </p:attrNameLst>
                                      </p:cBhvr>
                                      <p:to>
                                        <p:strVal val="visible"/>
                                      </p:to>
                                    </p:set>
                                    <p:animEffect transition="in" filter="barn(inVertical)">
                                      <p:cBhvr>
                                        <p:cTn id="94" dur="500"/>
                                        <p:tgtEl>
                                          <p:spTgt spid="4">
                                            <p:txEl>
                                              <p:pRg st="4" end="4"/>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6"/>
                                        </p:tgtEl>
                                        <p:attrNameLst>
                                          <p:attrName>style.visibility</p:attrName>
                                        </p:attrNameLst>
                                      </p:cBhvr>
                                      <p:to>
                                        <p:strVal val="visible"/>
                                      </p:to>
                                    </p:set>
                                    <p:anim calcmode="lin" valueType="num">
                                      <p:cBhvr additive="base">
                                        <p:cTn id="99" dur="500" fill="hold"/>
                                        <p:tgtEl>
                                          <p:spTgt spid="6"/>
                                        </p:tgtEl>
                                        <p:attrNameLst>
                                          <p:attrName>ppt_x</p:attrName>
                                        </p:attrNameLst>
                                      </p:cBhvr>
                                      <p:tavLst>
                                        <p:tav tm="0">
                                          <p:val>
                                            <p:strVal val="#ppt_x"/>
                                          </p:val>
                                        </p:tav>
                                        <p:tav tm="100000">
                                          <p:val>
                                            <p:strVal val="#ppt_x"/>
                                          </p:val>
                                        </p:tav>
                                      </p:tavLst>
                                    </p:anim>
                                    <p:anim calcmode="lin" valueType="num">
                                      <p:cBhvr additive="base">
                                        <p:cTn id="10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41" presetClass="entr" presetSubtype="0" fill="hold" nodeType="clickEffect">
                                  <p:stCondLst>
                                    <p:cond delay="0"/>
                                  </p:stCondLst>
                                  <p:iterate type="lt">
                                    <p:tmPct val="10000"/>
                                  </p:iterate>
                                  <p:childTnLst>
                                    <p:set>
                                      <p:cBhvr>
                                        <p:cTn id="104" dur="1" fill="hold">
                                          <p:stCondLst>
                                            <p:cond delay="0"/>
                                          </p:stCondLst>
                                        </p:cTn>
                                        <p:tgtEl>
                                          <p:spTgt spid="6">
                                            <p:txEl>
                                              <p:pRg st="0" end="0"/>
                                            </p:txEl>
                                          </p:spTgt>
                                        </p:tgtEl>
                                        <p:attrNameLst>
                                          <p:attrName>style.visibility</p:attrName>
                                        </p:attrNameLst>
                                      </p:cBhvr>
                                      <p:to>
                                        <p:strVal val="visible"/>
                                      </p:to>
                                    </p:set>
                                    <p:anim calcmode="lin" valueType="num">
                                      <p:cBhvr>
                                        <p:cTn id="105"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06"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107"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8"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09" dur="500" tmFilter="0,0; .5, 1; 1, 1"/>
                                        <p:tgtEl>
                                          <p:spTgt spid="6">
                                            <p:txEl>
                                              <p:pRg st="0" end="0"/>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8" fill="hold" grpId="0" nodeType="clickEffect">
                                  <p:stCondLst>
                                    <p:cond delay="0"/>
                                  </p:stCondLst>
                                  <p:childTnLst>
                                    <p:set>
                                      <p:cBhvr>
                                        <p:cTn id="113" dur="1" fill="hold">
                                          <p:stCondLst>
                                            <p:cond delay="0"/>
                                          </p:stCondLst>
                                        </p:cTn>
                                        <p:tgtEl>
                                          <p:spTgt spid="15"/>
                                        </p:tgtEl>
                                        <p:attrNameLst>
                                          <p:attrName>style.visibility</p:attrName>
                                        </p:attrNameLst>
                                      </p:cBhvr>
                                      <p:to>
                                        <p:strVal val="visible"/>
                                      </p:to>
                                    </p:set>
                                    <p:animEffect transition="in" filter="wipe(left)">
                                      <p:cBhvr>
                                        <p:cTn id="114" dur="500"/>
                                        <p:tgtEl>
                                          <p:spTgt spid="15"/>
                                        </p:tgtEl>
                                      </p:cBhvr>
                                    </p:animEffect>
                                  </p:childTnLst>
                                </p:cTn>
                              </p:par>
                            </p:childTnLst>
                          </p:cTn>
                        </p:par>
                      </p:childTnLst>
                    </p:cTn>
                  </p:par>
                  <p:par>
                    <p:cTn id="115" fill="hold">
                      <p:stCondLst>
                        <p:cond delay="indefinite"/>
                      </p:stCondLst>
                      <p:childTnLst>
                        <p:par>
                          <p:cTn id="116" fill="hold">
                            <p:stCondLst>
                              <p:cond delay="0"/>
                            </p:stCondLst>
                            <p:childTnLst>
                              <p:par>
                                <p:cTn id="117" presetID="41" presetClass="entr" presetSubtype="0" fill="hold" nodeType="clickEffect">
                                  <p:stCondLst>
                                    <p:cond delay="0"/>
                                  </p:stCondLst>
                                  <p:iterate type="lt">
                                    <p:tmPct val="10000"/>
                                  </p:iterate>
                                  <p:childTnLst>
                                    <p:set>
                                      <p:cBhvr>
                                        <p:cTn id="118" dur="1" fill="hold">
                                          <p:stCondLst>
                                            <p:cond delay="0"/>
                                          </p:stCondLst>
                                        </p:cTn>
                                        <p:tgtEl>
                                          <p:spTgt spid="6">
                                            <p:txEl>
                                              <p:pRg st="1" end="1"/>
                                            </p:txEl>
                                          </p:spTgt>
                                        </p:tgtEl>
                                        <p:attrNameLst>
                                          <p:attrName>style.visibility</p:attrName>
                                        </p:attrNameLst>
                                      </p:cBhvr>
                                      <p:to>
                                        <p:strVal val="visible"/>
                                      </p:to>
                                    </p:set>
                                    <p:anim calcmode="lin" valueType="num">
                                      <p:cBhvr>
                                        <p:cTn id="119" dur="500" fill="hold"/>
                                        <p:tgtEl>
                                          <p:spTgt spid="6">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120" dur="500" fill="hold"/>
                                        <p:tgtEl>
                                          <p:spTgt spid="6">
                                            <p:txEl>
                                              <p:pRg st="1" end="1"/>
                                            </p:txEl>
                                          </p:spTgt>
                                        </p:tgtEl>
                                        <p:attrNameLst>
                                          <p:attrName>ppt_y</p:attrName>
                                        </p:attrNameLst>
                                      </p:cBhvr>
                                      <p:tavLst>
                                        <p:tav tm="0">
                                          <p:val>
                                            <p:strVal val="#ppt_y"/>
                                          </p:val>
                                        </p:tav>
                                        <p:tav tm="100000">
                                          <p:val>
                                            <p:strVal val="#ppt_y"/>
                                          </p:val>
                                        </p:tav>
                                      </p:tavLst>
                                    </p:anim>
                                    <p:anim calcmode="lin" valueType="num">
                                      <p:cBhvr>
                                        <p:cTn id="121" dur="500" fill="hold"/>
                                        <p:tgtEl>
                                          <p:spTgt spid="6">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22" dur="500" fill="hold"/>
                                        <p:tgtEl>
                                          <p:spTgt spid="6">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23" dur="500" tmFilter="0,0; .5, 1; 1, 1"/>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3320671" y="5384460"/>
            <a:ext cx="2403991" cy="523220"/>
          </a:xfrm>
          <a:prstGeom prst="rect">
            <a:avLst/>
          </a:prstGeom>
        </p:spPr>
        <p:txBody>
          <a:bodyPr wrap="none">
            <a:spAutoFit/>
          </a:bodyPr>
          <a:lstStyle/>
          <a:p>
            <a:pPr algn="ct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   Chemistry   -</a:t>
            </a:r>
            <a:endParaRPr lang="en-US" sz="24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18" name="Rectangle 17"/>
          <p:cNvSpPr/>
          <p:nvPr/>
        </p:nvSpPr>
        <p:spPr>
          <a:xfrm>
            <a:off x="6650978" y="5430169"/>
            <a:ext cx="1234249" cy="523220"/>
          </a:xfrm>
          <a:prstGeom prst="rect">
            <a:avLst/>
          </a:prstGeom>
        </p:spPr>
        <p:txBody>
          <a:bodyPr wrap="none">
            <a:spAutoFit/>
          </a:bodyPr>
          <a:lstStyle/>
          <a:p>
            <a:pPr algn="ctr"/>
            <a:r>
              <a:rPr lang="en-US" sz="2800" b="1" dirty="0">
                <a:ln w="1905"/>
                <a:solidFill>
                  <a:schemeClr val="tx1">
                    <a:lumMod val="95000"/>
                    <a:lumOff val="5000"/>
                  </a:schemeClr>
                </a:solidFill>
                <a:effectLst>
                  <a:innerShdw blurRad="69850" dist="43180" dir="5400000">
                    <a:srgbClr val="000000">
                      <a:alpha val="65000"/>
                    </a:srgbClr>
                  </a:innerShdw>
                </a:effectLst>
              </a:rPr>
              <a:t>B</a:t>
            </a: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otany</a:t>
            </a:r>
            <a:endParaRPr lang="en-US" sz="28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20" name="Rectangle 19"/>
          <p:cNvSpPr/>
          <p:nvPr/>
        </p:nvSpPr>
        <p:spPr>
          <a:xfrm>
            <a:off x="1240890" y="5334000"/>
            <a:ext cx="1234249" cy="523220"/>
          </a:xfrm>
          <a:prstGeom prst="rect">
            <a:avLst/>
          </a:prstGeom>
        </p:spPr>
        <p:txBody>
          <a:bodyPr wrap="none">
            <a:spAutoFit/>
          </a:bodyPr>
          <a:lstStyle/>
          <a:p>
            <a:r>
              <a:rPr lang="en-US" sz="2800" b="1" dirty="0" smtClean="0">
                <a:ln w="1905"/>
                <a:solidFill>
                  <a:schemeClr val="tx1">
                    <a:lumMod val="95000"/>
                    <a:lumOff val="5000"/>
                  </a:schemeClr>
                </a:solidFill>
                <a:effectLst>
                  <a:innerShdw blurRad="69850" dist="43180" dir="5400000">
                    <a:srgbClr val="000000">
                      <a:alpha val="65000"/>
                    </a:srgbClr>
                  </a:innerShdw>
                </a:effectLst>
              </a:rPr>
              <a:t>B</a:t>
            </a: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otany</a:t>
            </a:r>
            <a:endParaRPr lang="en-US" dirty="0"/>
          </a:p>
        </p:txBody>
      </p:sp>
      <p:sp>
        <p:nvSpPr>
          <p:cNvPr id="25" name="Rectangle 24"/>
          <p:cNvSpPr/>
          <p:nvPr/>
        </p:nvSpPr>
        <p:spPr>
          <a:xfrm>
            <a:off x="6586805" y="5418170"/>
            <a:ext cx="1326262" cy="523220"/>
          </a:xfrm>
          <a:prstGeom prst="rect">
            <a:avLst/>
          </a:prstGeom>
        </p:spPr>
        <p:txBody>
          <a:bodyPr wrap="none">
            <a:spAutoFit/>
          </a:bodyPr>
          <a:lstStyle/>
          <a:p>
            <a:pPr algn="ct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zoology</a:t>
            </a:r>
            <a:endParaRPr lang="en-US" sz="24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26" name="Rectangle 25"/>
          <p:cNvSpPr/>
          <p:nvPr/>
        </p:nvSpPr>
        <p:spPr>
          <a:xfrm>
            <a:off x="6604972" y="5430169"/>
            <a:ext cx="1326262" cy="523220"/>
          </a:xfrm>
          <a:prstGeom prst="rect">
            <a:avLst/>
          </a:prstGeom>
        </p:spPr>
        <p:txBody>
          <a:bodyPr wrap="none">
            <a:spAutoFit/>
          </a:bodyPr>
          <a:lstStyle/>
          <a:p>
            <a:pPr algn="ct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zoology</a:t>
            </a:r>
            <a:endParaRPr lang="en-US" sz="16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27" name="Rectangle 26"/>
          <p:cNvSpPr/>
          <p:nvPr/>
        </p:nvSpPr>
        <p:spPr>
          <a:xfrm>
            <a:off x="685800" y="5344180"/>
            <a:ext cx="2147191" cy="523220"/>
          </a:xfrm>
          <a:prstGeom prst="rect">
            <a:avLst/>
          </a:prstGeom>
        </p:spPr>
        <p:txBody>
          <a:bodyPr wrap="none">
            <a:spAutoFit/>
          </a:bodyPr>
          <a:lstStyle/>
          <a:p>
            <a:r>
              <a:rPr lang="en-US" sz="2800" b="1" dirty="0" smtClean="0">
                <a:ln w="1905"/>
                <a:solidFill>
                  <a:schemeClr val="tx1">
                    <a:lumMod val="95000"/>
                    <a:lumOff val="5000"/>
                  </a:schemeClr>
                </a:solidFill>
                <a:effectLst>
                  <a:innerShdw blurRad="69850" dist="43180" dir="5400000">
                    <a:srgbClr val="000000">
                      <a:alpha val="65000"/>
                    </a:srgbClr>
                  </a:innerShdw>
                </a:effectLst>
              </a:rPr>
              <a:t>Microbiology</a:t>
            </a:r>
            <a:endParaRPr lang="en-US" sz="2800" dirty="0"/>
          </a:p>
        </p:txBody>
      </p:sp>
      <p:sp>
        <p:nvSpPr>
          <p:cNvPr id="29" name="Rectangle 28"/>
          <p:cNvSpPr/>
          <p:nvPr/>
        </p:nvSpPr>
        <p:spPr>
          <a:xfrm>
            <a:off x="954442" y="5344180"/>
            <a:ext cx="1407758" cy="523220"/>
          </a:xfrm>
          <a:prstGeom prst="rect">
            <a:avLst/>
          </a:prstGeom>
        </p:spPr>
        <p:txBody>
          <a:bodyPr wrap="none">
            <a:spAutoFit/>
          </a:bodyPr>
          <a:lstStyle/>
          <a:p>
            <a:pPr algn="ct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Geology</a:t>
            </a:r>
            <a:endParaRPr lang="en-US" sz="28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30" name="Rectangle 29"/>
          <p:cNvSpPr/>
          <p:nvPr/>
        </p:nvSpPr>
        <p:spPr>
          <a:xfrm>
            <a:off x="502291" y="5344180"/>
            <a:ext cx="2317109" cy="523220"/>
          </a:xfrm>
          <a:prstGeom prst="rect">
            <a:avLst/>
          </a:prstGeom>
        </p:spPr>
        <p:txBody>
          <a:bodyPr wrap="none">
            <a:spAutoFit/>
          </a:bodyPr>
          <a:lstStyle/>
          <a:p>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Biotechnology</a:t>
            </a:r>
            <a:endParaRPr lang="en-US" dirty="0"/>
          </a:p>
        </p:txBody>
      </p:sp>
      <p:sp>
        <p:nvSpPr>
          <p:cNvPr id="31" name="Flowchart: Connector 30"/>
          <p:cNvSpPr/>
          <p:nvPr/>
        </p:nvSpPr>
        <p:spPr>
          <a:xfrm>
            <a:off x="3019059" y="4343400"/>
            <a:ext cx="2895600" cy="657466"/>
          </a:xfrm>
          <a:prstGeom prst="flowChartConnector">
            <a:avLst/>
          </a:prstGeom>
          <a:ln>
            <a:solidFill>
              <a:srgbClr val="7030A0"/>
            </a:solidFill>
          </a:ln>
          <a:effectLst>
            <a:glow rad="139700">
              <a:schemeClr val="accent5">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rgbClr val="FF0000"/>
                </a:solidFill>
              </a:rPr>
              <a:t>COMBINATIONS</a:t>
            </a:r>
            <a:endParaRPr lang="en-US" b="1" dirty="0">
              <a:solidFill>
                <a:srgbClr val="FF0000"/>
              </a:solidFill>
            </a:endParaRPr>
          </a:p>
        </p:txBody>
      </p:sp>
      <p:sp>
        <p:nvSpPr>
          <p:cNvPr id="32" name="Rectangle 31"/>
          <p:cNvSpPr/>
          <p:nvPr/>
        </p:nvSpPr>
        <p:spPr>
          <a:xfrm>
            <a:off x="6604972" y="5418170"/>
            <a:ext cx="1234249" cy="523220"/>
          </a:xfrm>
          <a:prstGeom prst="rect">
            <a:avLst/>
          </a:prstGeom>
        </p:spPr>
        <p:txBody>
          <a:bodyPr wrap="none">
            <a:spAutoFit/>
          </a:bodyPr>
          <a:lstStyle/>
          <a:p>
            <a:r>
              <a:rPr lang="en-US" sz="2800" b="1" dirty="0" smtClean="0">
                <a:ln w="1905"/>
                <a:solidFill>
                  <a:schemeClr val="tx1">
                    <a:lumMod val="95000"/>
                    <a:lumOff val="5000"/>
                  </a:schemeClr>
                </a:solidFill>
                <a:effectLst>
                  <a:innerShdw blurRad="69850" dist="43180" dir="5400000">
                    <a:srgbClr val="000000">
                      <a:alpha val="65000"/>
                    </a:srgbClr>
                  </a:innerShdw>
                </a:effectLst>
              </a:rPr>
              <a:t>B</a:t>
            </a: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otany</a:t>
            </a:r>
            <a:endParaRPr lang="en-US" dirty="0"/>
          </a:p>
        </p:txBody>
      </p:sp>
      <p:sp>
        <p:nvSpPr>
          <p:cNvPr id="33" name="Rectangle 32"/>
          <p:cNvSpPr/>
          <p:nvPr/>
        </p:nvSpPr>
        <p:spPr>
          <a:xfrm>
            <a:off x="6654934" y="5420962"/>
            <a:ext cx="1326261" cy="523220"/>
          </a:xfrm>
          <a:prstGeom prst="rect">
            <a:avLst/>
          </a:prstGeom>
        </p:spPr>
        <p:txBody>
          <a:bodyPr wrap="none">
            <a:spAutoFit/>
          </a:bodyPr>
          <a:lstStyle/>
          <a:p>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zoology</a:t>
            </a:r>
            <a:endParaRPr lang="en-US" dirty="0"/>
          </a:p>
        </p:txBody>
      </p:sp>
      <p:sp>
        <p:nvSpPr>
          <p:cNvPr id="35" name="Rectangle 34"/>
          <p:cNvSpPr/>
          <p:nvPr/>
        </p:nvSpPr>
        <p:spPr>
          <a:xfrm>
            <a:off x="1215659" y="76199"/>
            <a:ext cx="6641755" cy="584775"/>
          </a:xfrm>
          <a:prstGeom prst="rect">
            <a:avLst/>
          </a:prstGeom>
          <a:noFill/>
        </p:spPr>
        <p:txBody>
          <a:bodyPr wrap="none" lIns="91440" tIns="45720" rIns="91440" bIns="45720">
            <a:spAutoFit/>
          </a:bodyPr>
          <a:lstStyle/>
          <a:p>
            <a:pPr algn="ctr"/>
            <a:r>
              <a:rPr lang="en-US" sz="3200" b="1" i="1" dirty="0" smtClean="0">
                <a:ln w="1905"/>
                <a:solidFill>
                  <a:prstClr val="black"/>
                </a:solidFill>
                <a:effectLst>
                  <a:innerShdw blurRad="69850" dist="43180" dir="5400000">
                    <a:srgbClr val="000000">
                      <a:alpha val="65000"/>
                    </a:srgbClr>
                  </a:innerShdw>
                </a:effectLst>
              </a:rPr>
              <a:t>Subjects available in Science discipline</a:t>
            </a:r>
            <a:endParaRPr lang="en-US" sz="3200" b="1" i="1" dirty="0">
              <a:ln w="1905"/>
              <a:solidFill>
                <a:srgbClr val="002060"/>
              </a:solidFill>
              <a:effectLst>
                <a:innerShdw blurRad="69850" dist="43180" dir="5400000">
                  <a:srgbClr val="000000">
                    <a:alpha val="65000"/>
                  </a:srgbClr>
                </a:innerShdw>
              </a:effectLst>
            </a:endParaRPr>
          </a:p>
        </p:txBody>
      </p:sp>
      <p:sp>
        <p:nvSpPr>
          <p:cNvPr id="36" name="Vertical Scroll 35"/>
          <p:cNvSpPr/>
          <p:nvPr/>
        </p:nvSpPr>
        <p:spPr>
          <a:xfrm>
            <a:off x="169533" y="894207"/>
            <a:ext cx="4113223" cy="2991993"/>
          </a:xfrm>
          <a:prstGeom prst="verticalScroll">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prstClr val="black"/>
              </a:solidFill>
            </a:endParaRPr>
          </a:p>
        </p:txBody>
      </p:sp>
      <p:sp>
        <p:nvSpPr>
          <p:cNvPr id="37" name="Rectangle 36"/>
          <p:cNvSpPr/>
          <p:nvPr/>
        </p:nvSpPr>
        <p:spPr>
          <a:xfrm>
            <a:off x="671999" y="914400"/>
            <a:ext cx="3576638" cy="400110"/>
          </a:xfrm>
          <a:prstGeom prst="rect">
            <a:avLst/>
          </a:prstGeom>
          <a:noFill/>
        </p:spPr>
        <p:txBody>
          <a:bodyPr wrap="square" lIns="91440" tIns="45720" rIns="91440" bIns="45720">
            <a:spAutoFit/>
          </a:bodyPr>
          <a:lstStyle/>
          <a:p>
            <a:pPr algn="ctr"/>
            <a:r>
              <a:rPr lang="en-US" sz="2000" b="1" i="1" dirty="0" smtClean="0">
                <a:ln w="1905"/>
                <a:solidFill>
                  <a:srgbClr val="EEECE1">
                    <a:lumMod val="25000"/>
                  </a:srgbClr>
                </a:solidFill>
                <a:effectLst>
                  <a:innerShdw blurRad="69850" dist="43180" dir="5400000">
                    <a:srgbClr val="000000">
                      <a:alpha val="65000"/>
                    </a:srgbClr>
                  </a:innerShdw>
                </a:effectLst>
              </a:rPr>
              <a:t>Biology group</a:t>
            </a:r>
            <a:endParaRPr lang="en-US" sz="2000" b="1" i="1" dirty="0">
              <a:ln w="1905"/>
              <a:solidFill>
                <a:srgbClr val="EEECE1">
                  <a:lumMod val="25000"/>
                </a:srgbClr>
              </a:solidFill>
              <a:effectLst>
                <a:innerShdw blurRad="69850" dist="43180" dir="5400000">
                  <a:srgbClr val="000000">
                    <a:alpha val="65000"/>
                  </a:srgbClr>
                </a:innerShdw>
              </a:effectLst>
            </a:endParaRPr>
          </a:p>
        </p:txBody>
      </p:sp>
      <p:sp>
        <p:nvSpPr>
          <p:cNvPr id="38" name="Rectangle 37"/>
          <p:cNvSpPr/>
          <p:nvPr/>
        </p:nvSpPr>
        <p:spPr>
          <a:xfrm>
            <a:off x="1081240" y="2438400"/>
            <a:ext cx="2510215" cy="461665"/>
          </a:xfrm>
          <a:prstGeom prst="rect">
            <a:avLst/>
          </a:prstGeom>
        </p:spPr>
        <p:txBody>
          <a:bodyPr wrap="square">
            <a:spAutoFit/>
          </a:bodyPr>
          <a:lstStyle/>
          <a:p>
            <a:pPr algn="ctr"/>
            <a:r>
              <a:rPr lang="en-US" sz="2400" b="1" dirty="0" smtClean="0">
                <a:ln w="1905"/>
                <a:solidFill>
                  <a:srgbClr val="EEECE1">
                    <a:lumMod val="25000"/>
                  </a:srgbClr>
                </a:solidFill>
                <a:effectLst>
                  <a:innerShdw blurRad="69850" dist="43180" dir="5400000">
                    <a:srgbClr val="000000">
                      <a:alpha val="65000"/>
                    </a:srgbClr>
                  </a:innerShdw>
                </a:effectLst>
              </a:rPr>
              <a:t> Geology </a:t>
            </a:r>
            <a:endParaRPr lang="en-US" sz="2400" b="1" dirty="0">
              <a:ln w="1905"/>
              <a:solidFill>
                <a:srgbClr val="EEECE1">
                  <a:lumMod val="25000"/>
                </a:srgbClr>
              </a:solidFill>
              <a:effectLst>
                <a:innerShdw blurRad="69850" dist="43180" dir="5400000">
                  <a:srgbClr val="000000">
                    <a:alpha val="65000"/>
                  </a:srgbClr>
                </a:innerShdw>
              </a:effectLst>
            </a:endParaRPr>
          </a:p>
        </p:txBody>
      </p:sp>
      <p:sp>
        <p:nvSpPr>
          <p:cNvPr id="39" name="Rectangle 38"/>
          <p:cNvSpPr/>
          <p:nvPr/>
        </p:nvSpPr>
        <p:spPr>
          <a:xfrm>
            <a:off x="1600200" y="2057400"/>
            <a:ext cx="1477777" cy="461665"/>
          </a:xfrm>
          <a:prstGeom prst="rect">
            <a:avLst/>
          </a:prstGeom>
        </p:spPr>
        <p:txBody>
          <a:bodyPr wrap="none">
            <a:spAutoFit/>
          </a:bodyPr>
          <a:lstStyle/>
          <a:p>
            <a:pPr algn="ctr"/>
            <a:r>
              <a:rPr lang="en-US" sz="2400" b="1" dirty="0" smtClean="0">
                <a:ln w="1905"/>
                <a:solidFill>
                  <a:srgbClr val="0070C0"/>
                </a:solidFill>
                <a:effectLst>
                  <a:innerShdw blurRad="69850" dist="43180" dir="5400000">
                    <a:srgbClr val="000000">
                      <a:alpha val="65000"/>
                    </a:srgbClr>
                  </a:innerShdw>
                </a:effectLst>
              </a:rPr>
              <a:t>Chemistry</a:t>
            </a:r>
            <a:endParaRPr lang="en-US" sz="2400" b="1" dirty="0">
              <a:ln w="1905"/>
              <a:solidFill>
                <a:srgbClr val="0070C0"/>
              </a:solidFill>
              <a:effectLst>
                <a:innerShdw blurRad="69850" dist="43180" dir="5400000">
                  <a:srgbClr val="000000">
                    <a:alpha val="65000"/>
                  </a:srgbClr>
                </a:innerShdw>
              </a:effectLst>
            </a:endParaRPr>
          </a:p>
        </p:txBody>
      </p:sp>
      <p:sp>
        <p:nvSpPr>
          <p:cNvPr id="40" name="Rectangle 39"/>
          <p:cNvSpPr/>
          <p:nvPr/>
        </p:nvSpPr>
        <p:spPr>
          <a:xfrm>
            <a:off x="1759395" y="1295400"/>
            <a:ext cx="1153906" cy="461665"/>
          </a:xfrm>
          <a:prstGeom prst="rect">
            <a:avLst/>
          </a:prstGeom>
        </p:spPr>
        <p:txBody>
          <a:bodyPr wrap="none">
            <a:spAutoFit/>
          </a:bodyPr>
          <a:lstStyle/>
          <a:p>
            <a:pPr algn="ctr"/>
            <a:r>
              <a:rPr lang="en-US" sz="2400" b="1" dirty="0" smtClean="0">
                <a:ln w="1905"/>
                <a:solidFill>
                  <a:srgbClr val="008E40"/>
                </a:solidFill>
                <a:effectLst>
                  <a:innerShdw blurRad="69850" dist="43180" dir="5400000">
                    <a:srgbClr val="000000">
                      <a:alpha val="65000"/>
                    </a:srgbClr>
                  </a:innerShdw>
                </a:effectLst>
              </a:rPr>
              <a:t> Botany</a:t>
            </a:r>
            <a:endParaRPr lang="en-US" sz="2400" b="1" dirty="0">
              <a:ln w="1905"/>
              <a:solidFill>
                <a:srgbClr val="008E40"/>
              </a:solidFill>
              <a:effectLst>
                <a:innerShdw blurRad="69850" dist="43180" dir="5400000">
                  <a:srgbClr val="000000">
                    <a:alpha val="65000"/>
                  </a:srgbClr>
                </a:innerShdw>
              </a:effectLst>
            </a:endParaRPr>
          </a:p>
        </p:txBody>
      </p:sp>
      <p:sp>
        <p:nvSpPr>
          <p:cNvPr id="41" name="Rectangle 40"/>
          <p:cNvSpPr/>
          <p:nvPr/>
        </p:nvSpPr>
        <p:spPr>
          <a:xfrm>
            <a:off x="1741024" y="1676400"/>
            <a:ext cx="1190647" cy="461665"/>
          </a:xfrm>
          <a:prstGeom prst="rect">
            <a:avLst/>
          </a:prstGeom>
        </p:spPr>
        <p:txBody>
          <a:bodyPr wrap="none">
            <a:spAutoFit/>
          </a:bodyPr>
          <a:lstStyle/>
          <a:p>
            <a:pPr algn="ctr"/>
            <a:r>
              <a:rPr lang="en-US" sz="2400" b="1" dirty="0" smtClean="0">
                <a:ln w="1905"/>
                <a:solidFill>
                  <a:srgbClr val="9BBB59">
                    <a:lumMod val="50000"/>
                  </a:srgbClr>
                </a:solidFill>
                <a:effectLst>
                  <a:innerShdw blurRad="69850" dist="43180" dir="5400000">
                    <a:srgbClr val="000000">
                      <a:alpha val="65000"/>
                    </a:srgbClr>
                  </a:innerShdw>
                </a:effectLst>
              </a:rPr>
              <a:t>Zoology</a:t>
            </a:r>
            <a:endParaRPr lang="en-US" sz="2400" b="1" dirty="0">
              <a:ln w="1905"/>
              <a:solidFill>
                <a:srgbClr val="9BBB59">
                  <a:lumMod val="50000"/>
                </a:srgbClr>
              </a:solidFill>
              <a:effectLst>
                <a:innerShdw blurRad="69850" dist="43180" dir="5400000">
                  <a:srgbClr val="000000">
                    <a:alpha val="65000"/>
                  </a:srgbClr>
                </a:innerShdw>
              </a:effectLst>
            </a:endParaRPr>
          </a:p>
        </p:txBody>
      </p:sp>
      <p:sp>
        <p:nvSpPr>
          <p:cNvPr id="42" name="Rectangle 41"/>
          <p:cNvSpPr/>
          <p:nvPr/>
        </p:nvSpPr>
        <p:spPr>
          <a:xfrm>
            <a:off x="1295400" y="2819400"/>
            <a:ext cx="1934568" cy="461665"/>
          </a:xfrm>
          <a:prstGeom prst="rect">
            <a:avLst/>
          </a:prstGeom>
        </p:spPr>
        <p:txBody>
          <a:bodyPr wrap="none">
            <a:spAutoFit/>
          </a:bodyPr>
          <a:lstStyle/>
          <a:p>
            <a:pPr algn="ctr"/>
            <a:r>
              <a:rPr lang="en-US" sz="2400" b="1" dirty="0" smtClean="0">
                <a:ln w="1905"/>
                <a:solidFill>
                  <a:srgbClr val="F79646">
                    <a:lumMod val="50000"/>
                  </a:srgbClr>
                </a:solidFill>
                <a:effectLst>
                  <a:innerShdw blurRad="69850" dist="43180" dir="5400000">
                    <a:srgbClr val="000000">
                      <a:alpha val="65000"/>
                    </a:srgbClr>
                  </a:innerShdw>
                </a:effectLst>
              </a:rPr>
              <a:t> Microbiology</a:t>
            </a:r>
            <a:endParaRPr lang="en-US" sz="2400" b="1" dirty="0">
              <a:ln w="1905"/>
              <a:solidFill>
                <a:srgbClr val="F79646">
                  <a:lumMod val="50000"/>
                </a:srgbClr>
              </a:solidFill>
              <a:effectLst>
                <a:innerShdw blurRad="69850" dist="43180" dir="5400000">
                  <a:srgbClr val="000000">
                    <a:alpha val="65000"/>
                  </a:srgbClr>
                </a:innerShdw>
              </a:effectLst>
            </a:endParaRPr>
          </a:p>
        </p:txBody>
      </p:sp>
      <p:sp>
        <p:nvSpPr>
          <p:cNvPr id="44" name="Vertical Scroll 43"/>
          <p:cNvSpPr/>
          <p:nvPr/>
        </p:nvSpPr>
        <p:spPr>
          <a:xfrm>
            <a:off x="4343254" y="906048"/>
            <a:ext cx="4267200" cy="2971800"/>
          </a:xfrm>
          <a:prstGeom prst="verticalScrol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prstClr val="black"/>
              </a:solidFill>
            </a:endParaRPr>
          </a:p>
        </p:txBody>
      </p:sp>
      <p:sp>
        <p:nvSpPr>
          <p:cNvPr id="45" name="Rectangle 44"/>
          <p:cNvSpPr/>
          <p:nvPr/>
        </p:nvSpPr>
        <p:spPr>
          <a:xfrm>
            <a:off x="5418011" y="922752"/>
            <a:ext cx="2278189" cy="400110"/>
          </a:xfrm>
          <a:prstGeom prst="rect">
            <a:avLst/>
          </a:prstGeom>
          <a:noFill/>
        </p:spPr>
        <p:txBody>
          <a:bodyPr wrap="none" lIns="91440" tIns="45720" rIns="91440" bIns="45720">
            <a:spAutoFit/>
          </a:bodyPr>
          <a:lstStyle/>
          <a:p>
            <a:pPr algn="ctr"/>
            <a:r>
              <a:rPr lang="en-US" sz="2000" b="1" i="1" dirty="0" smtClean="0">
                <a:ln w="1905"/>
                <a:solidFill>
                  <a:prstClr val="black">
                    <a:lumMod val="85000"/>
                    <a:lumOff val="15000"/>
                  </a:prstClr>
                </a:solidFill>
                <a:effectLst>
                  <a:innerShdw blurRad="69850" dist="43180" dir="5400000">
                    <a:srgbClr val="000000">
                      <a:alpha val="65000"/>
                    </a:srgbClr>
                  </a:innerShdw>
                </a:effectLst>
              </a:rPr>
              <a:t>Mathematics group</a:t>
            </a:r>
            <a:endParaRPr lang="en-US" sz="2000" b="1" i="1" dirty="0">
              <a:ln w="1905"/>
              <a:solidFill>
                <a:prstClr val="black">
                  <a:lumMod val="85000"/>
                  <a:lumOff val="15000"/>
                </a:prstClr>
              </a:solidFill>
              <a:effectLst>
                <a:innerShdw blurRad="69850" dist="43180" dir="5400000">
                  <a:srgbClr val="000000">
                    <a:alpha val="65000"/>
                  </a:srgbClr>
                </a:innerShdw>
              </a:effectLst>
            </a:endParaRPr>
          </a:p>
        </p:txBody>
      </p:sp>
      <p:sp>
        <p:nvSpPr>
          <p:cNvPr id="46" name="Rectangle 45"/>
          <p:cNvSpPr/>
          <p:nvPr/>
        </p:nvSpPr>
        <p:spPr>
          <a:xfrm>
            <a:off x="5561985" y="1295400"/>
            <a:ext cx="1865254" cy="461665"/>
          </a:xfrm>
          <a:prstGeom prst="rect">
            <a:avLst/>
          </a:prstGeom>
          <a:noFill/>
        </p:spPr>
        <p:txBody>
          <a:bodyPr wrap="none" lIns="91440" tIns="45720" rIns="91440" bIns="45720">
            <a:spAutoFit/>
          </a:bodyPr>
          <a:lstStyle/>
          <a:p>
            <a:pPr algn="ctr"/>
            <a:r>
              <a:rPr lang="en-US" sz="2400" b="1" dirty="0" smtClean="0">
                <a:ln w="1905"/>
                <a:solidFill>
                  <a:srgbClr val="1F497D">
                    <a:lumMod val="75000"/>
                  </a:srgbClr>
                </a:solidFill>
                <a:effectLst>
                  <a:innerShdw blurRad="69850" dist="43180" dir="5400000">
                    <a:srgbClr val="000000">
                      <a:alpha val="65000"/>
                    </a:srgbClr>
                  </a:innerShdw>
                </a:effectLst>
              </a:rPr>
              <a:t>Mathematics</a:t>
            </a:r>
            <a:endParaRPr lang="en-US" sz="2400" b="1" dirty="0">
              <a:ln w="1905"/>
              <a:solidFill>
                <a:srgbClr val="1F497D">
                  <a:lumMod val="75000"/>
                </a:srgbClr>
              </a:solidFill>
              <a:effectLst>
                <a:innerShdw blurRad="69850" dist="43180" dir="5400000">
                  <a:srgbClr val="000000">
                    <a:alpha val="65000"/>
                  </a:srgbClr>
                </a:innerShdw>
              </a:effectLst>
            </a:endParaRPr>
          </a:p>
        </p:txBody>
      </p:sp>
      <p:sp>
        <p:nvSpPr>
          <p:cNvPr id="47" name="Rectangle 46"/>
          <p:cNvSpPr/>
          <p:nvPr/>
        </p:nvSpPr>
        <p:spPr>
          <a:xfrm>
            <a:off x="5185985" y="2814935"/>
            <a:ext cx="2510215" cy="461665"/>
          </a:xfrm>
          <a:prstGeom prst="rect">
            <a:avLst/>
          </a:prstGeom>
        </p:spPr>
        <p:txBody>
          <a:bodyPr wrap="square">
            <a:spAutoFit/>
          </a:bodyPr>
          <a:lstStyle/>
          <a:p>
            <a:pPr algn="ctr"/>
            <a:r>
              <a:rPr lang="en-US" sz="2400" b="1" dirty="0">
                <a:ln w="1905"/>
                <a:solidFill>
                  <a:schemeClr val="tx1">
                    <a:lumMod val="95000"/>
                    <a:lumOff val="5000"/>
                  </a:schemeClr>
                </a:solidFill>
                <a:effectLst>
                  <a:innerShdw blurRad="69850" dist="43180" dir="5400000">
                    <a:srgbClr val="000000">
                      <a:alpha val="65000"/>
                    </a:srgbClr>
                  </a:innerShdw>
                </a:effectLst>
              </a:rPr>
              <a:t>Computer Science</a:t>
            </a:r>
          </a:p>
        </p:txBody>
      </p:sp>
      <p:sp>
        <p:nvSpPr>
          <p:cNvPr id="48" name="Rectangle 47"/>
          <p:cNvSpPr/>
          <p:nvPr/>
        </p:nvSpPr>
        <p:spPr>
          <a:xfrm>
            <a:off x="4927236" y="3195935"/>
            <a:ext cx="3215367" cy="461665"/>
          </a:xfrm>
          <a:prstGeom prst="rect">
            <a:avLst/>
          </a:prstGeom>
        </p:spPr>
        <p:txBody>
          <a:bodyPr wrap="none">
            <a:spAutoFit/>
          </a:bodyPr>
          <a:lstStyle/>
          <a:p>
            <a:pPr algn="ctr"/>
            <a:r>
              <a:rPr lang="en-US" sz="2400" b="1" dirty="0">
                <a:ln w="1905"/>
                <a:solidFill>
                  <a:schemeClr val="accent2">
                    <a:lumMod val="75000"/>
                  </a:schemeClr>
                </a:solidFill>
                <a:effectLst>
                  <a:innerShdw blurRad="69850" dist="43180" dir="5400000">
                    <a:srgbClr val="000000">
                      <a:alpha val="65000"/>
                    </a:srgbClr>
                  </a:innerShdw>
                </a:effectLst>
              </a:rPr>
              <a:t>Information Technology</a:t>
            </a:r>
          </a:p>
        </p:txBody>
      </p:sp>
      <p:sp>
        <p:nvSpPr>
          <p:cNvPr id="49" name="Rectangle 48"/>
          <p:cNvSpPr/>
          <p:nvPr/>
        </p:nvSpPr>
        <p:spPr>
          <a:xfrm>
            <a:off x="5634028" y="2057400"/>
            <a:ext cx="1546705" cy="461665"/>
          </a:xfrm>
          <a:prstGeom prst="rect">
            <a:avLst/>
          </a:prstGeom>
        </p:spPr>
        <p:txBody>
          <a:bodyPr wrap="none">
            <a:spAutoFit/>
          </a:bodyPr>
          <a:lstStyle/>
          <a:p>
            <a:pPr algn="ctr"/>
            <a:r>
              <a:rPr lang="en-US" sz="2400" b="1" dirty="0" smtClean="0">
                <a:ln w="1905"/>
                <a:solidFill>
                  <a:srgbClr val="0070C0"/>
                </a:solidFill>
                <a:effectLst>
                  <a:innerShdw blurRad="69850" dist="43180" dir="5400000">
                    <a:srgbClr val="000000">
                      <a:alpha val="65000"/>
                    </a:srgbClr>
                  </a:innerShdw>
                </a:effectLst>
              </a:rPr>
              <a:t> Chemistry</a:t>
            </a:r>
            <a:endParaRPr lang="en-US" sz="2400" b="1" dirty="0">
              <a:ln w="1905"/>
              <a:solidFill>
                <a:srgbClr val="0070C0"/>
              </a:solidFill>
              <a:effectLst>
                <a:innerShdw blurRad="69850" dist="43180" dir="5400000">
                  <a:srgbClr val="000000">
                    <a:alpha val="65000"/>
                  </a:srgbClr>
                </a:innerShdw>
              </a:effectLst>
            </a:endParaRPr>
          </a:p>
        </p:txBody>
      </p:sp>
      <p:sp>
        <p:nvSpPr>
          <p:cNvPr id="50" name="Rectangle 49"/>
          <p:cNvSpPr/>
          <p:nvPr/>
        </p:nvSpPr>
        <p:spPr>
          <a:xfrm>
            <a:off x="5193638" y="2442865"/>
            <a:ext cx="2456171" cy="461665"/>
          </a:xfrm>
          <a:prstGeom prst="rect">
            <a:avLst/>
          </a:prstGeom>
        </p:spPr>
        <p:txBody>
          <a:bodyPr wrap="square">
            <a:spAutoFit/>
          </a:bodyPr>
          <a:lstStyle/>
          <a:p>
            <a:pPr algn="ctr"/>
            <a:r>
              <a:rPr lang="en-US" sz="2400" b="1" dirty="0" smtClean="0">
                <a:ln w="1905"/>
                <a:solidFill>
                  <a:srgbClr val="EEECE1">
                    <a:lumMod val="25000"/>
                  </a:srgbClr>
                </a:solidFill>
                <a:effectLst>
                  <a:innerShdw blurRad="69850" dist="43180" dir="5400000">
                    <a:srgbClr val="000000">
                      <a:alpha val="65000"/>
                    </a:srgbClr>
                  </a:innerShdw>
                </a:effectLst>
              </a:rPr>
              <a:t>Geology</a:t>
            </a:r>
          </a:p>
        </p:txBody>
      </p:sp>
      <p:sp>
        <p:nvSpPr>
          <p:cNvPr id="52" name="Rectangle 51"/>
          <p:cNvSpPr/>
          <p:nvPr/>
        </p:nvSpPr>
        <p:spPr>
          <a:xfrm>
            <a:off x="3389327" y="5411433"/>
            <a:ext cx="2210093" cy="523220"/>
          </a:xfrm>
          <a:prstGeom prst="rect">
            <a:avLst/>
          </a:prstGeom>
        </p:spPr>
        <p:txBody>
          <a:bodyPr wrap="none">
            <a:spAutoFit/>
          </a:bodyPr>
          <a:lstStyle/>
          <a:p>
            <a:pPr algn="ct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   -  </a:t>
            </a:r>
            <a:r>
              <a:rPr lang="en-US" sz="2800" b="1" dirty="0" smtClean="0">
                <a:ln w="1905"/>
                <a:solidFill>
                  <a:schemeClr val="tx1">
                    <a:lumMod val="95000"/>
                    <a:lumOff val="5000"/>
                  </a:schemeClr>
                </a:solidFill>
                <a:effectLst>
                  <a:innerShdw blurRad="69850" dist="43180" dir="5400000">
                    <a:srgbClr val="000000">
                      <a:alpha val="65000"/>
                    </a:srgbClr>
                  </a:innerShdw>
                </a:effectLst>
              </a:rPr>
              <a:t>Physics</a:t>
            </a:r>
            <a:r>
              <a:rPr lang="en-US" sz="2800" b="1" cap="none" spc="0" dirty="0" smtClean="0">
                <a:ln w="1905"/>
                <a:solidFill>
                  <a:schemeClr val="tx1">
                    <a:lumMod val="95000"/>
                    <a:lumOff val="5000"/>
                  </a:schemeClr>
                </a:solidFill>
                <a:effectLst>
                  <a:innerShdw blurRad="69850" dist="43180" dir="5400000">
                    <a:srgbClr val="000000">
                      <a:alpha val="65000"/>
                    </a:srgbClr>
                  </a:innerShdw>
                </a:effectLst>
              </a:rPr>
              <a:t>  -  </a:t>
            </a:r>
            <a:endParaRPr lang="en-US" sz="24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53" name="Rectangle 52"/>
          <p:cNvSpPr/>
          <p:nvPr/>
        </p:nvSpPr>
        <p:spPr>
          <a:xfrm>
            <a:off x="585879" y="5384460"/>
            <a:ext cx="2144883" cy="523220"/>
          </a:xfrm>
          <a:prstGeom prst="rect">
            <a:avLst/>
          </a:prstGeom>
        </p:spPr>
        <p:txBody>
          <a:bodyPr wrap="none">
            <a:spAutoFit/>
          </a:bodyPr>
          <a:lstStyle/>
          <a:p>
            <a:r>
              <a:rPr lang="en-US" sz="2800" b="1" dirty="0" smtClean="0">
                <a:ln w="1905"/>
                <a:solidFill>
                  <a:schemeClr val="tx1">
                    <a:lumMod val="95000"/>
                    <a:lumOff val="5000"/>
                  </a:schemeClr>
                </a:solidFill>
                <a:effectLst>
                  <a:innerShdw blurRad="69850" dist="43180" dir="5400000">
                    <a:srgbClr val="000000">
                      <a:alpha val="65000"/>
                    </a:srgbClr>
                  </a:innerShdw>
                </a:effectLst>
              </a:rPr>
              <a:t>Mathematics</a:t>
            </a:r>
            <a:endParaRPr lang="en-US" dirty="0"/>
          </a:p>
        </p:txBody>
      </p:sp>
      <p:sp>
        <p:nvSpPr>
          <p:cNvPr id="54" name="Rectangle 53"/>
          <p:cNvSpPr/>
          <p:nvPr/>
        </p:nvSpPr>
        <p:spPr>
          <a:xfrm>
            <a:off x="6408682" y="5388535"/>
            <a:ext cx="1692259" cy="523220"/>
          </a:xfrm>
          <a:prstGeom prst="rect">
            <a:avLst/>
          </a:prstGeom>
        </p:spPr>
        <p:txBody>
          <a:bodyPr wrap="none">
            <a:spAutoFit/>
          </a:bodyPr>
          <a:lstStyle/>
          <a:p>
            <a:pPr algn="ctr"/>
            <a:r>
              <a:rPr lang="en-US" sz="2800" b="1" dirty="0" smtClean="0">
                <a:ln w="1905"/>
                <a:solidFill>
                  <a:schemeClr val="tx1">
                    <a:lumMod val="95000"/>
                    <a:lumOff val="5000"/>
                  </a:schemeClr>
                </a:solidFill>
                <a:effectLst>
                  <a:innerShdw blurRad="69850" dist="43180" dir="5400000">
                    <a:srgbClr val="000000">
                      <a:alpha val="65000"/>
                    </a:srgbClr>
                  </a:innerShdw>
                </a:effectLst>
              </a:rPr>
              <a:t>Chemistry</a:t>
            </a:r>
            <a:endParaRPr lang="en-US" sz="28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55" name="Rectangle 54"/>
          <p:cNvSpPr/>
          <p:nvPr/>
        </p:nvSpPr>
        <p:spPr>
          <a:xfrm>
            <a:off x="6476854" y="5420962"/>
            <a:ext cx="1407758" cy="523220"/>
          </a:xfrm>
          <a:prstGeom prst="rect">
            <a:avLst/>
          </a:prstGeom>
        </p:spPr>
        <p:txBody>
          <a:bodyPr wrap="none">
            <a:spAutoFit/>
          </a:bodyPr>
          <a:lstStyle/>
          <a:p>
            <a:pPr algn="ctr"/>
            <a:r>
              <a:rPr lang="en-US" sz="2800" b="1" dirty="0" smtClean="0">
                <a:ln w="1905"/>
                <a:solidFill>
                  <a:schemeClr val="tx1">
                    <a:lumMod val="95000"/>
                    <a:lumOff val="5000"/>
                  </a:schemeClr>
                </a:solidFill>
                <a:effectLst>
                  <a:innerShdw blurRad="69850" dist="43180" dir="5400000">
                    <a:srgbClr val="000000">
                      <a:alpha val="65000"/>
                    </a:srgbClr>
                  </a:innerShdw>
                </a:effectLst>
              </a:rPr>
              <a:t>Geology</a:t>
            </a:r>
            <a:endParaRPr lang="en-US" sz="24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56" name="Rectangle 55"/>
          <p:cNvSpPr/>
          <p:nvPr/>
        </p:nvSpPr>
        <p:spPr>
          <a:xfrm>
            <a:off x="5914659" y="5420962"/>
            <a:ext cx="2870145" cy="523220"/>
          </a:xfrm>
          <a:prstGeom prst="rect">
            <a:avLst/>
          </a:prstGeom>
        </p:spPr>
        <p:txBody>
          <a:bodyPr wrap="none">
            <a:spAutoFit/>
          </a:bodyPr>
          <a:lstStyle/>
          <a:p>
            <a:pPr algn="ctr"/>
            <a:r>
              <a:rPr lang="en-US" sz="2800" b="1" dirty="0" smtClean="0">
                <a:ln w="1905"/>
                <a:solidFill>
                  <a:schemeClr val="tx1">
                    <a:lumMod val="95000"/>
                    <a:lumOff val="5000"/>
                  </a:schemeClr>
                </a:solidFill>
                <a:effectLst>
                  <a:innerShdw blurRad="69850" dist="43180" dir="5400000">
                    <a:srgbClr val="000000">
                      <a:alpha val="65000"/>
                    </a:srgbClr>
                  </a:innerShdw>
                </a:effectLst>
              </a:rPr>
              <a:t>Computer Science</a:t>
            </a:r>
            <a:endParaRPr lang="en-US" sz="1600" b="1" cap="none" spc="0" dirty="0">
              <a:ln w="1905"/>
              <a:solidFill>
                <a:schemeClr val="tx1">
                  <a:lumMod val="95000"/>
                  <a:lumOff val="5000"/>
                </a:schemeClr>
              </a:solidFill>
              <a:effectLst>
                <a:innerShdw blurRad="69850" dist="43180" dir="5400000">
                  <a:srgbClr val="000000">
                    <a:alpha val="65000"/>
                  </a:srgbClr>
                </a:innerShdw>
              </a:effectLst>
            </a:endParaRPr>
          </a:p>
        </p:txBody>
      </p:sp>
      <p:sp>
        <p:nvSpPr>
          <p:cNvPr id="57" name="Rectangle 56"/>
          <p:cNvSpPr/>
          <p:nvPr/>
        </p:nvSpPr>
        <p:spPr>
          <a:xfrm>
            <a:off x="5562600" y="5410200"/>
            <a:ext cx="3722429" cy="523220"/>
          </a:xfrm>
          <a:prstGeom prst="rect">
            <a:avLst/>
          </a:prstGeom>
        </p:spPr>
        <p:txBody>
          <a:bodyPr wrap="none">
            <a:spAutoFit/>
          </a:bodyPr>
          <a:lstStyle/>
          <a:p>
            <a:r>
              <a:rPr lang="en-US" sz="2800" b="1" dirty="0" smtClean="0">
                <a:ln w="1905"/>
                <a:solidFill>
                  <a:schemeClr val="tx1">
                    <a:lumMod val="95000"/>
                    <a:lumOff val="5000"/>
                  </a:schemeClr>
                </a:solidFill>
                <a:effectLst>
                  <a:innerShdw blurRad="69850" dist="43180" dir="5400000">
                    <a:srgbClr val="000000">
                      <a:alpha val="65000"/>
                    </a:srgbClr>
                  </a:innerShdw>
                </a:effectLst>
              </a:rPr>
              <a:t>Information Technology</a:t>
            </a:r>
            <a:endParaRPr lang="en-US" dirty="0"/>
          </a:p>
        </p:txBody>
      </p:sp>
      <p:sp>
        <p:nvSpPr>
          <p:cNvPr id="58" name="Rectangle 57"/>
          <p:cNvSpPr/>
          <p:nvPr/>
        </p:nvSpPr>
        <p:spPr>
          <a:xfrm>
            <a:off x="1066800" y="3200400"/>
            <a:ext cx="2510215" cy="461665"/>
          </a:xfrm>
          <a:prstGeom prst="rect">
            <a:avLst/>
          </a:prstGeom>
        </p:spPr>
        <p:txBody>
          <a:bodyPr wrap="square">
            <a:spAutoFit/>
          </a:bodyPr>
          <a:lstStyle/>
          <a:p>
            <a:pPr algn="ctr"/>
            <a:r>
              <a:rPr lang="en-US" sz="2400" b="1" dirty="0" smtClean="0">
                <a:ln w="1905"/>
                <a:solidFill>
                  <a:srgbClr val="EEECE1">
                    <a:lumMod val="25000"/>
                  </a:srgbClr>
                </a:solidFill>
                <a:effectLst>
                  <a:innerShdw blurRad="69850" dist="43180" dir="5400000">
                    <a:srgbClr val="000000">
                      <a:alpha val="65000"/>
                    </a:srgbClr>
                  </a:innerShdw>
                </a:effectLst>
              </a:rPr>
              <a:t>Biotechnology </a:t>
            </a:r>
            <a:endParaRPr lang="en-US" sz="2400" b="1" dirty="0">
              <a:ln w="1905"/>
              <a:solidFill>
                <a:srgbClr val="EEECE1">
                  <a:lumMod val="25000"/>
                </a:srgbClr>
              </a:solidFill>
              <a:effectLst>
                <a:innerShdw blurRad="69850" dist="43180" dir="5400000">
                  <a:srgbClr val="000000">
                    <a:alpha val="65000"/>
                  </a:srgbClr>
                </a:innerShdw>
              </a:effectLst>
            </a:endParaRPr>
          </a:p>
        </p:txBody>
      </p:sp>
      <p:sp>
        <p:nvSpPr>
          <p:cNvPr id="59" name="Rectangle 58"/>
          <p:cNvSpPr/>
          <p:nvPr/>
        </p:nvSpPr>
        <p:spPr>
          <a:xfrm>
            <a:off x="5906944" y="1676400"/>
            <a:ext cx="1172629" cy="461665"/>
          </a:xfrm>
          <a:prstGeom prst="rect">
            <a:avLst/>
          </a:prstGeom>
        </p:spPr>
        <p:txBody>
          <a:bodyPr wrap="none">
            <a:spAutoFit/>
          </a:bodyPr>
          <a:lstStyle/>
          <a:p>
            <a:pPr algn="ctr"/>
            <a:r>
              <a:rPr lang="en-US" sz="2400" b="1" dirty="0" smtClean="0">
                <a:ln w="1905"/>
                <a:solidFill>
                  <a:schemeClr val="accent2">
                    <a:lumMod val="75000"/>
                  </a:schemeClr>
                </a:solidFill>
                <a:effectLst>
                  <a:innerShdw blurRad="69850" dist="43180" dir="5400000">
                    <a:srgbClr val="000000">
                      <a:alpha val="65000"/>
                    </a:srgbClr>
                  </a:innerShdw>
                </a:effectLst>
              </a:rPr>
              <a:t>Physics </a:t>
            </a:r>
            <a:endParaRPr lang="en-US" sz="2400" b="1" dirty="0">
              <a:ln w="1905"/>
              <a:solidFill>
                <a:schemeClr val="accent2">
                  <a:lumMod val="75000"/>
                </a:schemeClr>
              </a:solidFill>
              <a:effectLst>
                <a:innerShdw blurRad="69850" dist="43180" dir="5400000">
                  <a:srgbClr val="000000">
                    <a:alpha val="65000"/>
                  </a:srgbClr>
                </a:innerShdw>
              </a:effectLst>
            </a:endParaRPr>
          </a:p>
        </p:txBody>
      </p:sp>
      <p:pic>
        <p:nvPicPr>
          <p:cNvPr id="43" name="Picture 8" descr="C:\Users\dell\Pictures\College Mon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9" descr="C:\Users\dell\Pictures\download (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51120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1+#ppt_w/2"/>
                                          </p:val>
                                        </p:tav>
                                        <p:tav tm="100000">
                                          <p:val>
                                            <p:strVal val="#ppt_x"/>
                                          </p:val>
                                        </p:tav>
                                      </p:tavLst>
                                    </p:anim>
                                    <p:anim calcmode="lin" valueType="num">
                                      <p:cBhvr additive="base">
                                        <p:cTn id="8" dur="10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5" presetClass="entr" presetSubtype="0"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2000"/>
                                        <p:tgtEl>
                                          <p:spTgt spid="36"/>
                                        </p:tgtEl>
                                      </p:cBhvr>
                                    </p:animEffect>
                                    <p:anim calcmode="lin" valueType="num">
                                      <p:cBhvr>
                                        <p:cTn id="14" dur="2000" fill="hold"/>
                                        <p:tgtEl>
                                          <p:spTgt spid="36"/>
                                        </p:tgtEl>
                                        <p:attrNameLst>
                                          <p:attrName>ppt_w</p:attrName>
                                        </p:attrNameLst>
                                      </p:cBhvr>
                                      <p:tavLst>
                                        <p:tav tm="0" fmla="#ppt_w*sin(2.5*pi*$)">
                                          <p:val>
                                            <p:fltVal val="0"/>
                                          </p:val>
                                        </p:tav>
                                        <p:tav tm="100000">
                                          <p:val>
                                            <p:fltVal val="1"/>
                                          </p:val>
                                        </p:tav>
                                      </p:tavLst>
                                    </p:anim>
                                    <p:anim calcmode="lin" valueType="num">
                                      <p:cBhvr>
                                        <p:cTn id="15" dur="2000" fill="hold"/>
                                        <p:tgtEl>
                                          <p:spTgt spid="36"/>
                                        </p:tgtEl>
                                        <p:attrNameLst>
                                          <p:attrName>ppt_h</p:attrName>
                                        </p:attrNameLst>
                                      </p:cBhvr>
                                      <p:tavLst>
                                        <p:tav tm="0">
                                          <p:val>
                                            <p:strVal val="#ppt_h"/>
                                          </p:val>
                                        </p:tav>
                                        <p:tav tm="100000">
                                          <p:val>
                                            <p:strVal val="#ppt_h"/>
                                          </p:val>
                                        </p:tav>
                                      </p:tavLst>
                                    </p:anim>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37">
                                            <p:txEl>
                                              <p:pRg st="0" end="0"/>
                                            </p:txEl>
                                          </p:spTgt>
                                        </p:tgtEl>
                                        <p:attrNameLst>
                                          <p:attrName>style.visibility</p:attrName>
                                        </p:attrNameLst>
                                      </p:cBhvr>
                                      <p:to>
                                        <p:strVal val="visible"/>
                                      </p:to>
                                    </p:set>
                                    <p:anim calcmode="lin" valueType="num">
                                      <p:cBhvr>
                                        <p:cTn id="20" dur="1000" fill="hold"/>
                                        <p:tgtEl>
                                          <p:spTgt spid="37">
                                            <p:txEl>
                                              <p:pRg st="0" end="0"/>
                                            </p:txEl>
                                          </p:spTgt>
                                        </p:tgtEl>
                                        <p:attrNameLst>
                                          <p:attrName>ppt_w</p:attrName>
                                        </p:attrNameLst>
                                      </p:cBhvr>
                                      <p:tavLst>
                                        <p:tav tm="0">
                                          <p:val>
                                            <p:strVal val="#ppt_w*0.70"/>
                                          </p:val>
                                        </p:tav>
                                        <p:tav tm="100000">
                                          <p:val>
                                            <p:strVal val="#ppt_w"/>
                                          </p:val>
                                        </p:tav>
                                      </p:tavLst>
                                    </p:anim>
                                    <p:anim calcmode="lin" valueType="num">
                                      <p:cBhvr>
                                        <p:cTn id="21" dur="1000" fill="hold"/>
                                        <p:tgtEl>
                                          <p:spTgt spid="37">
                                            <p:txEl>
                                              <p:pRg st="0" end="0"/>
                                            </p:txEl>
                                          </p:spTgt>
                                        </p:tgtEl>
                                        <p:attrNameLst>
                                          <p:attrName>ppt_h</p:attrName>
                                        </p:attrNameLst>
                                      </p:cBhvr>
                                      <p:tavLst>
                                        <p:tav tm="0">
                                          <p:val>
                                            <p:strVal val="#ppt_h"/>
                                          </p:val>
                                        </p:tav>
                                        <p:tav tm="100000">
                                          <p:val>
                                            <p:strVal val="#ppt_h"/>
                                          </p:val>
                                        </p:tav>
                                      </p:tavLst>
                                    </p:anim>
                                    <p:animEffect transition="in" filter="fade">
                                      <p:cBhvr>
                                        <p:cTn id="22" dur="1000"/>
                                        <p:tgtEl>
                                          <p:spTgt spid="3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8" fill="hold" grpId="0" nodeType="click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p:tgtEl>
                                          <p:spTgt spid="40"/>
                                        </p:tgtEl>
                                        <p:attrNameLst>
                                          <p:attrName>ppt_x</p:attrName>
                                        </p:attrNameLst>
                                      </p:cBhvr>
                                      <p:tavLst>
                                        <p:tav tm="0">
                                          <p:val>
                                            <p:strVal val="#ppt_x-#ppt_w*1.125000"/>
                                          </p:val>
                                        </p:tav>
                                        <p:tav tm="100000">
                                          <p:val>
                                            <p:strVal val="#ppt_x"/>
                                          </p:val>
                                        </p:tav>
                                      </p:tavLst>
                                    </p:anim>
                                    <p:animEffect transition="in" filter="wipe(right)">
                                      <p:cBhvr>
                                        <p:cTn id="28" dur="500"/>
                                        <p:tgtEl>
                                          <p:spTgt spid="40"/>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8" fill="hold" grpId="0" nodeType="click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p:tgtEl>
                                          <p:spTgt spid="41"/>
                                        </p:tgtEl>
                                        <p:attrNameLst>
                                          <p:attrName>ppt_x</p:attrName>
                                        </p:attrNameLst>
                                      </p:cBhvr>
                                      <p:tavLst>
                                        <p:tav tm="0">
                                          <p:val>
                                            <p:strVal val="#ppt_x-#ppt_w*1.125000"/>
                                          </p:val>
                                        </p:tav>
                                        <p:tav tm="100000">
                                          <p:val>
                                            <p:strVal val="#ppt_x"/>
                                          </p:val>
                                        </p:tav>
                                      </p:tavLst>
                                    </p:anim>
                                    <p:animEffect transition="in" filter="wipe(right)">
                                      <p:cBhvr>
                                        <p:cTn id="34" dur="500"/>
                                        <p:tgtEl>
                                          <p:spTgt spid="41"/>
                                        </p:tgtEl>
                                      </p:cBhvr>
                                    </p:animEffect>
                                  </p:childTnLst>
                                </p:cTn>
                              </p:par>
                            </p:childTnLst>
                          </p:cTn>
                        </p:par>
                      </p:childTnLst>
                    </p:cTn>
                  </p:par>
                  <p:par>
                    <p:cTn id="35" fill="hold">
                      <p:stCondLst>
                        <p:cond delay="indefinite"/>
                      </p:stCondLst>
                      <p:childTnLst>
                        <p:par>
                          <p:cTn id="36" fill="hold">
                            <p:stCondLst>
                              <p:cond delay="0"/>
                            </p:stCondLst>
                            <p:childTnLst>
                              <p:par>
                                <p:cTn id="37" presetID="12" presetClass="entr" presetSubtype="8"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anim calcmode="lin" valueType="num">
                                      <p:cBhvr additive="base">
                                        <p:cTn id="39" dur="500"/>
                                        <p:tgtEl>
                                          <p:spTgt spid="39"/>
                                        </p:tgtEl>
                                        <p:attrNameLst>
                                          <p:attrName>ppt_x</p:attrName>
                                        </p:attrNameLst>
                                      </p:cBhvr>
                                      <p:tavLst>
                                        <p:tav tm="0">
                                          <p:val>
                                            <p:strVal val="#ppt_x-#ppt_w*1.125000"/>
                                          </p:val>
                                        </p:tav>
                                        <p:tav tm="100000">
                                          <p:val>
                                            <p:strVal val="#ppt_x"/>
                                          </p:val>
                                        </p:tav>
                                      </p:tavLst>
                                    </p:anim>
                                    <p:animEffect transition="in" filter="wipe(right)">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8" fill="hold" grpId="0" nodeType="clickEffect">
                                  <p:stCondLst>
                                    <p:cond delay="0"/>
                                  </p:stCondLst>
                                  <p:childTnLst>
                                    <p:set>
                                      <p:cBhvr>
                                        <p:cTn id="44" dur="1" fill="hold">
                                          <p:stCondLst>
                                            <p:cond delay="0"/>
                                          </p:stCondLst>
                                        </p:cTn>
                                        <p:tgtEl>
                                          <p:spTgt spid="38"/>
                                        </p:tgtEl>
                                        <p:attrNameLst>
                                          <p:attrName>style.visibility</p:attrName>
                                        </p:attrNameLst>
                                      </p:cBhvr>
                                      <p:to>
                                        <p:strVal val="visible"/>
                                      </p:to>
                                    </p:set>
                                    <p:anim calcmode="lin" valueType="num">
                                      <p:cBhvr additive="base">
                                        <p:cTn id="45" dur="500"/>
                                        <p:tgtEl>
                                          <p:spTgt spid="38"/>
                                        </p:tgtEl>
                                        <p:attrNameLst>
                                          <p:attrName>ppt_x</p:attrName>
                                        </p:attrNameLst>
                                      </p:cBhvr>
                                      <p:tavLst>
                                        <p:tav tm="0">
                                          <p:val>
                                            <p:strVal val="#ppt_x-#ppt_w*1.125000"/>
                                          </p:val>
                                        </p:tav>
                                        <p:tav tm="100000">
                                          <p:val>
                                            <p:strVal val="#ppt_x"/>
                                          </p:val>
                                        </p:tav>
                                      </p:tavLst>
                                    </p:anim>
                                    <p:animEffect transition="in" filter="wipe(right)">
                                      <p:cBhvr>
                                        <p:cTn id="46" dur="500"/>
                                        <p:tgtEl>
                                          <p:spTgt spid="38"/>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8" fill="hold" grpId="0" nodeType="click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p:tgtEl>
                                          <p:spTgt spid="42"/>
                                        </p:tgtEl>
                                        <p:attrNameLst>
                                          <p:attrName>ppt_x</p:attrName>
                                        </p:attrNameLst>
                                      </p:cBhvr>
                                      <p:tavLst>
                                        <p:tav tm="0">
                                          <p:val>
                                            <p:strVal val="#ppt_x-#ppt_w*1.125000"/>
                                          </p:val>
                                        </p:tav>
                                        <p:tav tm="100000">
                                          <p:val>
                                            <p:strVal val="#ppt_x"/>
                                          </p:val>
                                        </p:tav>
                                      </p:tavLst>
                                    </p:anim>
                                    <p:animEffect transition="in" filter="wipe(right)">
                                      <p:cBhvr>
                                        <p:cTn id="52" dur="500"/>
                                        <p:tgtEl>
                                          <p:spTgt spid="42"/>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8" fill="hold" grpId="0" nodeType="clickEffect">
                                  <p:stCondLst>
                                    <p:cond delay="0"/>
                                  </p:stCondLst>
                                  <p:childTnLst>
                                    <p:set>
                                      <p:cBhvr>
                                        <p:cTn id="56" dur="1" fill="hold">
                                          <p:stCondLst>
                                            <p:cond delay="0"/>
                                          </p:stCondLst>
                                        </p:cTn>
                                        <p:tgtEl>
                                          <p:spTgt spid="58"/>
                                        </p:tgtEl>
                                        <p:attrNameLst>
                                          <p:attrName>style.visibility</p:attrName>
                                        </p:attrNameLst>
                                      </p:cBhvr>
                                      <p:to>
                                        <p:strVal val="visible"/>
                                      </p:to>
                                    </p:set>
                                    <p:anim calcmode="lin" valueType="num">
                                      <p:cBhvr additive="base">
                                        <p:cTn id="57" dur="500"/>
                                        <p:tgtEl>
                                          <p:spTgt spid="58"/>
                                        </p:tgtEl>
                                        <p:attrNameLst>
                                          <p:attrName>ppt_x</p:attrName>
                                        </p:attrNameLst>
                                      </p:cBhvr>
                                      <p:tavLst>
                                        <p:tav tm="0">
                                          <p:val>
                                            <p:strVal val="#ppt_x-#ppt_w*1.125000"/>
                                          </p:val>
                                        </p:tav>
                                        <p:tav tm="100000">
                                          <p:val>
                                            <p:strVal val="#ppt_x"/>
                                          </p:val>
                                        </p:tav>
                                      </p:tavLst>
                                    </p:anim>
                                    <p:animEffect transition="in" filter="wipe(right)">
                                      <p:cBhvr>
                                        <p:cTn id="58" dur="500"/>
                                        <p:tgtEl>
                                          <p:spTgt spid="58"/>
                                        </p:tgtEl>
                                      </p:cBhvr>
                                    </p:animEffect>
                                  </p:childTnLst>
                                </p:cTn>
                              </p:par>
                            </p:childTnLst>
                          </p:cTn>
                        </p:par>
                      </p:childTnLst>
                    </p:cTn>
                  </p:par>
                  <p:par>
                    <p:cTn id="59" fill="hold">
                      <p:stCondLst>
                        <p:cond delay="indefinite"/>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2000"/>
                                        <p:tgtEl>
                                          <p:spTgt spid="44"/>
                                        </p:tgtEl>
                                      </p:cBhvr>
                                    </p:animEffect>
                                    <p:anim calcmode="lin" valueType="num">
                                      <p:cBhvr>
                                        <p:cTn id="64" dur="2000" fill="hold"/>
                                        <p:tgtEl>
                                          <p:spTgt spid="44"/>
                                        </p:tgtEl>
                                        <p:attrNameLst>
                                          <p:attrName>ppt_w</p:attrName>
                                        </p:attrNameLst>
                                      </p:cBhvr>
                                      <p:tavLst>
                                        <p:tav tm="0" fmla="#ppt_w*sin(2.5*pi*$)">
                                          <p:val>
                                            <p:fltVal val="0"/>
                                          </p:val>
                                        </p:tav>
                                        <p:tav tm="100000">
                                          <p:val>
                                            <p:fltVal val="1"/>
                                          </p:val>
                                        </p:tav>
                                      </p:tavLst>
                                    </p:anim>
                                    <p:anim calcmode="lin" valueType="num">
                                      <p:cBhvr>
                                        <p:cTn id="65" dur="2000" fill="hold"/>
                                        <p:tgtEl>
                                          <p:spTgt spid="44"/>
                                        </p:tgtEl>
                                        <p:attrNameLst>
                                          <p:attrName>ppt_h</p:attrName>
                                        </p:attrNameLst>
                                      </p:cBhvr>
                                      <p:tavLst>
                                        <p:tav tm="0">
                                          <p:val>
                                            <p:strVal val="#ppt_h"/>
                                          </p:val>
                                        </p:tav>
                                        <p:tav tm="100000">
                                          <p:val>
                                            <p:strVal val="#ppt_h"/>
                                          </p:val>
                                        </p:tav>
                                      </p:tavLst>
                                    </p:anim>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childTnLst>
                                    <p:set>
                                      <p:cBhvr>
                                        <p:cTn id="69" dur="1" fill="hold">
                                          <p:stCondLst>
                                            <p:cond delay="0"/>
                                          </p:stCondLst>
                                        </p:cTn>
                                        <p:tgtEl>
                                          <p:spTgt spid="45">
                                            <p:txEl>
                                              <p:pRg st="0" end="0"/>
                                            </p:txEl>
                                          </p:spTgt>
                                        </p:tgtEl>
                                        <p:attrNameLst>
                                          <p:attrName>style.visibility</p:attrName>
                                        </p:attrNameLst>
                                      </p:cBhvr>
                                      <p:to>
                                        <p:strVal val="visible"/>
                                      </p:to>
                                    </p:set>
                                    <p:anim calcmode="lin" valueType="num">
                                      <p:cBhvr>
                                        <p:cTn id="70" dur="1000" fill="hold"/>
                                        <p:tgtEl>
                                          <p:spTgt spid="45">
                                            <p:txEl>
                                              <p:pRg st="0" end="0"/>
                                            </p:txEl>
                                          </p:spTgt>
                                        </p:tgtEl>
                                        <p:attrNameLst>
                                          <p:attrName>ppt_w</p:attrName>
                                        </p:attrNameLst>
                                      </p:cBhvr>
                                      <p:tavLst>
                                        <p:tav tm="0">
                                          <p:val>
                                            <p:strVal val="#ppt_w*0.70"/>
                                          </p:val>
                                        </p:tav>
                                        <p:tav tm="100000">
                                          <p:val>
                                            <p:strVal val="#ppt_w"/>
                                          </p:val>
                                        </p:tav>
                                      </p:tavLst>
                                    </p:anim>
                                    <p:anim calcmode="lin" valueType="num">
                                      <p:cBhvr>
                                        <p:cTn id="71" dur="1000" fill="hold"/>
                                        <p:tgtEl>
                                          <p:spTgt spid="45">
                                            <p:txEl>
                                              <p:pRg st="0" end="0"/>
                                            </p:txEl>
                                          </p:spTgt>
                                        </p:tgtEl>
                                        <p:attrNameLst>
                                          <p:attrName>ppt_h</p:attrName>
                                        </p:attrNameLst>
                                      </p:cBhvr>
                                      <p:tavLst>
                                        <p:tav tm="0">
                                          <p:val>
                                            <p:strVal val="#ppt_h"/>
                                          </p:val>
                                        </p:tav>
                                        <p:tav tm="100000">
                                          <p:val>
                                            <p:strVal val="#ppt_h"/>
                                          </p:val>
                                        </p:tav>
                                      </p:tavLst>
                                    </p:anim>
                                    <p:animEffect transition="in" filter="fade">
                                      <p:cBhvr>
                                        <p:cTn id="72" dur="1000"/>
                                        <p:tgtEl>
                                          <p:spTgt spid="45">
                                            <p:txEl>
                                              <p:pRg st="0" end="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12" presetClass="entr" presetSubtype="8" fill="hold" grpId="0" nodeType="clickEffect">
                                  <p:stCondLst>
                                    <p:cond delay="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p:tgtEl>
                                          <p:spTgt spid="46"/>
                                        </p:tgtEl>
                                        <p:attrNameLst>
                                          <p:attrName>ppt_x</p:attrName>
                                        </p:attrNameLst>
                                      </p:cBhvr>
                                      <p:tavLst>
                                        <p:tav tm="0">
                                          <p:val>
                                            <p:strVal val="#ppt_x-#ppt_w*1.125000"/>
                                          </p:val>
                                        </p:tav>
                                        <p:tav tm="100000">
                                          <p:val>
                                            <p:strVal val="#ppt_x"/>
                                          </p:val>
                                        </p:tav>
                                      </p:tavLst>
                                    </p:anim>
                                    <p:animEffect transition="in" filter="wipe(right)">
                                      <p:cBhvr>
                                        <p:cTn id="78" dur="500"/>
                                        <p:tgtEl>
                                          <p:spTgt spid="46"/>
                                        </p:tgtEl>
                                      </p:cBhvr>
                                    </p:animEffect>
                                  </p:childTnLst>
                                </p:cTn>
                              </p:par>
                            </p:childTnLst>
                          </p:cTn>
                        </p:par>
                      </p:childTnLst>
                    </p:cTn>
                  </p:par>
                  <p:par>
                    <p:cTn id="79" fill="hold">
                      <p:stCondLst>
                        <p:cond delay="indefinite"/>
                      </p:stCondLst>
                      <p:childTnLst>
                        <p:par>
                          <p:cTn id="80" fill="hold">
                            <p:stCondLst>
                              <p:cond delay="0"/>
                            </p:stCondLst>
                            <p:childTnLst>
                              <p:par>
                                <p:cTn id="81" presetID="12" presetClass="entr" presetSubtype="8" fill="hold" grpId="0" nodeType="clickEffect">
                                  <p:stCondLst>
                                    <p:cond delay="0"/>
                                  </p:stCondLst>
                                  <p:childTnLst>
                                    <p:set>
                                      <p:cBhvr>
                                        <p:cTn id="82" dur="1" fill="hold">
                                          <p:stCondLst>
                                            <p:cond delay="0"/>
                                          </p:stCondLst>
                                        </p:cTn>
                                        <p:tgtEl>
                                          <p:spTgt spid="59"/>
                                        </p:tgtEl>
                                        <p:attrNameLst>
                                          <p:attrName>style.visibility</p:attrName>
                                        </p:attrNameLst>
                                      </p:cBhvr>
                                      <p:to>
                                        <p:strVal val="visible"/>
                                      </p:to>
                                    </p:set>
                                    <p:anim calcmode="lin" valueType="num">
                                      <p:cBhvr additive="base">
                                        <p:cTn id="83" dur="500"/>
                                        <p:tgtEl>
                                          <p:spTgt spid="59"/>
                                        </p:tgtEl>
                                        <p:attrNameLst>
                                          <p:attrName>ppt_x</p:attrName>
                                        </p:attrNameLst>
                                      </p:cBhvr>
                                      <p:tavLst>
                                        <p:tav tm="0">
                                          <p:val>
                                            <p:strVal val="#ppt_x-#ppt_w*1.125000"/>
                                          </p:val>
                                        </p:tav>
                                        <p:tav tm="100000">
                                          <p:val>
                                            <p:strVal val="#ppt_x"/>
                                          </p:val>
                                        </p:tav>
                                      </p:tavLst>
                                    </p:anim>
                                    <p:animEffect transition="in" filter="wipe(right)">
                                      <p:cBhvr>
                                        <p:cTn id="84" dur="500"/>
                                        <p:tgtEl>
                                          <p:spTgt spid="59"/>
                                        </p:tgtEl>
                                      </p:cBhvr>
                                    </p:animEffect>
                                  </p:childTnLst>
                                </p:cTn>
                              </p:par>
                            </p:childTnLst>
                          </p:cTn>
                        </p:par>
                      </p:childTnLst>
                    </p:cTn>
                  </p:par>
                  <p:par>
                    <p:cTn id="85" fill="hold">
                      <p:stCondLst>
                        <p:cond delay="indefinite"/>
                      </p:stCondLst>
                      <p:childTnLst>
                        <p:par>
                          <p:cTn id="86" fill="hold">
                            <p:stCondLst>
                              <p:cond delay="0"/>
                            </p:stCondLst>
                            <p:childTnLst>
                              <p:par>
                                <p:cTn id="87" presetID="12" presetClass="entr" presetSubtype="8" fill="hold" grpId="0" nodeType="click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p:tgtEl>
                                          <p:spTgt spid="49"/>
                                        </p:tgtEl>
                                        <p:attrNameLst>
                                          <p:attrName>ppt_x</p:attrName>
                                        </p:attrNameLst>
                                      </p:cBhvr>
                                      <p:tavLst>
                                        <p:tav tm="0">
                                          <p:val>
                                            <p:strVal val="#ppt_x-#ppt_w*1.125000"/>
                                          </p:val>
                                        </p:tav>
                                        <p:tav tm="100000">
                                          <p:val>
                                            <p:strVal val="#ppt_x"/>
                                          </p:val>
                                        </p:tav>
                                      </p:tavLst>
                                    </p:anim>
                                    <p:animEffect transition="in" filter="wipe(right)">
                                      <p:cBhvr>
                                        <p:cTn id="90" dur="500"/>
                                        <p:tgtEl>
                                          <p:spTgt spid="49"/>
                                        </p:tgtEl>
                                      </p:cBhvr>
                                    </p:animEffect>
                                  </p:childTnLst>
                                </p:cTn>
                              </p:par>
                            </p:childTnLst>
                          </p:cTn>
                        </p:par>
                      </p:childTnLst>
                    </p:cTn>
                  </p:par>
                  <p:par>
                    <p:cTn id="91" fill="hold">
                      <p:stCondLst>
                        <p:cond delay="indefinite"/>
                      </p:stCondLst>
                      <p:childTnLst>
                        <p:par>
                          <p:cTn id="92" fill="hold">
                            <p:stCondLst>
                              <p:cond delay="0"/>
                            </p:stCondLst>
                            <p:childTnLst>
                              <p:par>
                                <p:cTn id="93" presetID="12" presetClass="entr" presetSubtype="8" fill="hold" grpId="0" nodeType="clickEffect">
                                  <p:stCondLst>
                                    <p:cond delay="0"/>
                                  </p:stCondLst>
                                  <p:childTnLst>
                                    <p:set>
                                      <p:cBhvr>
                                        <p:cTn id="94" dur="1" fill="hold">
                                          <p:stCondLst>
                                            <p:cond delay="0"/>
                                          </p:stCondLst>
                                        </p:cTn>
                                        <p:tgtEl>
                                          <p:spTgt spid="50"/>
                                        </p:tgtEl>
                                        <p:attrNameLst>
                                          <p:attrName>style.visibility</p:attrName>
                                        </p:attrNameLst>
                                      </p:cBhvr>
                                      <p:to>
                                        <p:strVal val="visible"/>
                                      </p:to>
                                    </p:set>
                                    <p:anim calcmode="lin" valueType="num">
                                      <p:cBhvr additive="base">
                                        <p:cTn id="95" dur="500"/>
                                        <p:tgtEl>
                                          <p:spTgt spid="50"/>
                                        </p:tgtEl>
                                        <p:attrNameLst>
                                          <p:attrName>ppt_x</p:attrName>
                                        </p:attrNameLst>
                                      </p:cBhvr>
                                      <p:tavLst>
                                        <p:tav tm="0">
                                          <p:val>
                                            <p:strVal val="#ppt_x-#ppt_w*1.125000"/>
                                          </p:val>
                                        </p:tav>
                                        <p:tav tm="100000">
                                          <p:val>
                                            <p:strVal val="#ppt_x"/>
                                          </p:val>
                                        </p:tav>
                                      </p:tavLst>
                                    </p:anim>
                                    <p:animEffect transition="in" filter="wipe(right)">
                                      <p:cBhvr>
                                        <p:cTn id="96" dur="500"/>
                                        <p:tgtEl>
                                          <p:spTgt spid="50"/>
                                        </p:tgtEl>
                                      </p:cBhvr>
                                    </p:animEffect>
                                  </p:childTnLst>
                                </p:cTn>
                              </p:par>
                            </p:childTnLst>
                          </p:cTn>
                        </p:par>
                      </p:childTnLst>
                    </p:cTn>
                  </p:par>
                  <p:par>
                    <p:cTn id="97" fill="hold">
                      <p:stCondLst>
                        <p:cond delay="indefinite"/>
                      </p:stCondLst>
                      <p:childTnLst>
                        <p:par>
                          <p:cTn id="98" fill="hold">
                            <p:stCondLst>
                              <p:cond delay="0"/>
                            </p:stCondLst>
                            <p:childTnLst>
                              <p:par>
                                <p:cTn id="99" presetID="12" presetClass="entr" presetSubtype="8" fill="hold" grpId="0" nodeType="clickEffect">
                                  <p:stCondLst>
                                    <p:cond delay="0"/>
                                  </p:stCondLst>
                                  <p:childTnLst>
                                    <p:set>
                                      <p:cBhvr>
                                        <p:cTn id="100" dur="1" fill="hold">
                                          <p:stCondLst>
                                            <p:cond delay="0"/>
                                          </p:stCondLst>
                                        </p:cTn>
                                        <p:tgtEl>
                                          <p:spTgt spid="47"/>
                                        </p:tgtEl>
                                        <p:attrNameLst>
                                          <p:attrName>style.visibility</p:attrName>
                                        </p:attrNameLst>
                                      </p:cBhvr>
                                      <p:to>
                                        <p:strVal val="visible"/>
                                      </p:to>
                                    </p:set>
                                    <p:anim calcmode="lin" valueType="num">
                                      <p:cBhvr additive="base">
                                        <p:cTn id="101" dur="500"/>
                                        <p:tgtEl>
                                          <p:spTgt spid="47"/>
                                        </p:tgtEl>
                                        <p:attrNameLst>
                                          <p:attrName>ppt_x</p:attrName>
                                        </p:attrNameLst>
                                      </p:cBhvr>
                                      <p:tavLst>
                                        <p:tav tm="0">
                                          <p:val>
                                            <p:strVal val="#ppt_x-#ppt_w*1.125000"/>
                                          </p:val>
                                        </p:tav>
                                        <p:tav tm="100000">
                                          <p:val>
                                            <p:strVal val="#ppt_x"/>
                                          </p:val>
                                        </p:tav>
                                      </p:tavLst>
                                    </p:anim>
                                    <p:animEffect transition="in" filter="wipe(right)">
                                      <p:cBhvr>
                                        <p:cTn id="102" dur="500"/>
                                        <p:tgtEl>
                                          <p:spTgt spid="47"/>
                                        </p:tgtEl>
                                      </p:cBhvr>
                                    </p:animEffect>
                                  </p:childTnLst>
                                </p:cTn>
                              </p:par>
                            </p:childTnLst>
                          </p:cTn>
                        </p:par>
                      </p:childTnLst>
                    </p:cTn>
                  </p:par>
                  <p:par>
                    <p:cTn id="103" fill="hold">
                      <p:stCondLst>
                        <p:cond delay="indefinite"/>
                      </p:stCondLst>
                      <p:childTnLst>
                        <p:par>
                          <p:cTn id="104" fill="hold">
                            <p:stCondLst>
                              <p:cond delay="0"/>
                            </p:stCondLst>
                            <p:childTnLst>
                              <p:par>
                                <p:cTn id="105" presetID="12" presetClass="entr" presetSubtype="8" fill="hold" grpId="0" nodeType="clickEffect">
                                  <p:stCondLst>
                                    <p:cond delay="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p:tgtEl>
                                          <p:spTgt spid="48"/>
                                        </p:tgtEl>
                                        <p:attrNameLst>
                                          <p:attrName>ppt_x</p:attrName>
                                        </p:attrNameLst>
                                      </p:cBhvr>
                                      <p:tavLst>
                                        <p:tav tm="0">
                                          <p:val>
                                            <p:strVal val="#ppt_x-#ppt_w*1.125000"/>
                                          </p:val>
                                        </p:tav>
                                        <p:tav tm="100000">
                                          <p:val>
                                            <p:strVal val="#ppt_x"/>
                                          </p:val>
                                        </p:tav>
                                      </p:tavLst>
                                    </p:anim>
                                    <p:animEffect transition="in" filter="wipe(right)">
                                      <p:cBhvr>
                                        <p:cTn id="108" dur="500"/>
                                        <p:tgtEl>
                                          <p:spTgt spid="48"/>
                                        </p:tgtEl>
                                      </p:cBhvr>
                                    </p:animEffect>
                                  </p:childTnLst>
                                </p:cTn>
                              </p:par>
                            </p:childTnLst>
                          </p:cTn>
                        </p:par>
                      </p:childTnLst>
                    </p:cTn>
                  </p:par>
                  <p:par>
                    <p:cTn id="109" fill="hold">
                      <p:stCondLst>
                        <p:cond delay="indefinite"/>
                      </p:stCondLst>
                      <p:childTnLst>
                        <p:par>
                          <p:cTn id="110" fill="hold">
                            <p:stCondLst>
                              <p:cond delay="0"/>
                            </p:stCondLst>
                            <p:childTnLst>
                              <p:par>
                                <p:cTn id="111" presetID="31" presetClass="entr" presetSubtype="0" fill="hold" grpId="0" nodeType="clickEffect">
                                  <p:stCondLst>
                                    <p:cond delay="0"/>
                                  </p:stCondLst>
                                  <p:childTnLst>
                                    <p:set>
                                      <p:cBhvr>
                                        <p:cTn id="112" dur="1" fill="hold">
                                          <p:stCondLst>
                                            <p:cond delay="0"/>
                                          </p:stCondLst>
                                        </p:cTn>
                                        <p:tgtEl>
                                          <p:spTgt spid="31"/>
                                        </p:tgtEl>
                                        <p:attrNameLst>
                                          <p:attrName>style.visibility</p:attrName>
                                        </p:attrNameLst>
                                      </p:cBhvr>
                                      <p:to>
                                        <p:strVal val="visible"/>
                                      </p:to>
                                    </p:set>
                                    <p:anim calcmode="lin" valueType="num">
                                      <p:cBhvr>
                                        <p:cTn id="113" dur="1000" fill="hold"/>
                                        <p:tgtEl>
                                          <p:spTgt spid="31"/>
                                        </p:tgtEl>
                                        <p:attrNameLst>
                                          <p:attrName>ppt_w</p:attrName>
                                        </p:attrNameLst>
                                      </p:cBhvr>
                                      <p:tavLst>
                                        <p:tav tm="0">
                                          <p:val>
                                            <p:fltVal val="0"/>
                                          </p:val>
                                        </p:tav>
                                        <p:tav tm="100000">
                                          <p:val>
                                            <p:strVal val="#ppt_w"/>
                                          </p:val>
                                        </p:tav>
                                      </p:tavLst>
                                    </p:anim>
                                    <p:anim calcmode="lin" valueType="num">
                                      <p:cBhvr>
                                        <p:cTn id="114" dur="1000" fill="hold"/>
                                        <p:tgtEl>
                                          <p:spTgt spid="31"/>
                                        </p:tgtEl>
                                        <p:attrNameLst>
                                          <p:attrName>ppt_h</p:attrName>
                                        </p:attrNameLst>
                                      </p:cBhvr>
                                      <p:tavLst>
                                        <p:tav tm="0">
                                          <p:val>
                                            <p:fltVal val="0"/>
                                          </p:val>
                                        </p:tav>
                                        <p:tav tm="100000">
                                          <p:val>
                                            <p:strVal val="#ppt_h"/>
                                          </p:val>
                                        </p:tav>
                                      </p:tavLst>
                                    </p:anim>
                                    <p:anim calcmode="lin" valueType="num">
                                      <p:cBhvr>
                                        <p:cTn id="115" dur="1000" fill="hold"/>
                                        <p:tgtEl>
                                          <p:spTgt spid="31"/>
                                        </p:tgtEl>
                                        <p:attrNameLst>
                                          <p:attrName>style.rotation</p:attrName>
                                        </p:attrNameLst>
                                      </p:cBhvr>
                                      <p:tavLst>
                                        <p:tav tm="0">
                                          <p:val>
                                            <p:fltVal val="90"/>
                                          </p:val>
                                        </p:tav>
                                        <p:tav tm="100000">
                                          <p:val>
                                            <p:fltVal val="0"/>
                                          </p:val>
                                        </p:tav>
                                      </p:tavLst>
                                    </p:anim>
                                    <p:animEffect transition="in" filter="fade">
                                      <p:cBhvr>
                                        <p:cTn id="116" dur="1000"/>
                                        <p:tgtEl>
                                          <p:spTgt spid="31"/>
                                        </p:tgtEl>
                                      </p:cBhvr>
                                    </p:animEffect>
                                  </p:childTnLst>
                                </p:cTn>
                              </p:par>
                            </p:childTnLst>
                          </p:cTn>
                        </p:par>
                      </p:childTnLst>
                    </p:cTn>
                  </p:par>
                  <p:par>
                    <p:cTn id="117" fill="hold">
                      <p:stCondLst>
                        <p:cond delay="indefinite"/>
                      </p:stCondLst>
                      <p:childTnLst>
                        <p:par>
                          <p:cTn id="118" fill="hold">
                            <p:stCondLst>
                              <p:cond delay="0"/>
                            </p:stCondLst>
                            <p:childTnLst>
                              <p:par>
                                <p:cTn id="119" presetID="12" presetClass="entr" presetSubtype="4" fill="hold" grpId="0" nodeType="clickEffect">
                                  <p:stCondLst>
                                    <p:cond delay="0"/>
                                  </p:stCondLst>
                                  <p:childTnLst>
                                    <p:set>
                                      <p:cBhvr>
                                        <p:cTn id="120" dur="1" fill="hold">
                                          <p:stCondLst>
                                            <p:cond delay="0"/>
                                          </p:stCondLst>
                                        </p:cTn>
                                        <p:tgtEl>
                                          <p:spTgt spid="16"/>
                                        </p:tgtEl>
                                        <p:attrNameLst>
                                          <p:attrName>style.visibility</p:attrName>
                                        </p:attrNameLst>
                                      </p:cBhvr>
                                      <p:to>
                                        <p:strVal val="visible"/>
                                      </p:to>
                                    </p:set>
                                    <p:anim calcmode="lin" valueType="num">
                                      <p:cBhvr additive="base">
                                        <p:cTn id="121" dur="500"/>
                                        <p:tgtEl>
                                          <p:spTgt spid="16"/>
                                        </p:tgtEl>
                                        <p:attrNameLst>
                                          <p:attrName>ppt_y</p:attrName>
                                        </p:attrNameLst>
                                      </p:cBhvr>
                                      <p:tavLst>
                                        <p:tav tm="0">
                                          <p:val>
                                            <p:strVal val="#ppt_y+#ppt_h*1.125000"/>
                                          </p:val>
                                        </p:tav>
                                        <p:tav tm="100000">
                                          <p:val>
                                            <p:strVal val="#ppt_y"/>
                                          </p:val>
                                        </p:tav>
                                      </p:tavLst>
                                    </p:anim>
                                    <p:animEffect transition="in" filter="wipe(up)">
                                      <p:cBhvr>
                                        <p:cTn id="122" dur="500"/>
                                        <p:tgtEl>
                                          <p:spTgt spid="16"/>
                                        </p:tgtEl>
                                      </p:cBhvr>
                                    </p:animEffect>
                                  </p:childTnLst>
                                </p:cTn>
                              </p:par>
                            </p:childTnLst>
                          </p:cTn>
                        </p:par>
                      </p:childTnLst>
                    </p:cTn>
                  </p:par>
                  <p:par>
                    <p:cTn id="123" fill="hold">
                      <p:stCondLst>
                        <p:cond delay="indefinite"/>
                      </p:stCondLst>
                      <p:childTnLst>
                        <p:par>
                          <p:cTn id="124" fill="hold">
                            <p:stCondLst>
                              <p:cond delay="0"/>
                            </p:stCondLst>
                            <p:childTnLst>
                              <p:par>
                                <p:cTn id="125" presetID="12" presetClass="entr" presetSubtype="2" fill="hold" grpId="0" nodeType="clickEffect">
                                  <p:stCondLst>
                                    <p:cond delay="0"/>
                                  </p:stCondLst>
                                  <p:childTnLst>
                                    <p:set>
                                      <p:cBhvr>
                                        <p:cTn id="126" dur="1" fill="hold">
                                          <p:stCondLst>
                                            <p:cond delay="0"/>
                                          </p:stCondLst>
                                        </p:cTn>
                                        <p:tgtEl>
                                          <p:spTgt spid="20"/>
                                        </p:tgtEl>
                                        <p:attrNameLst>
                                          <p:attrName>style.visibility</p:attrName>
                                        </p:attrNameLst>
                                      </p:cBhvr>
                                      <p:to>
                                        <p:strVal val="visible"/>
                                      </p:to>
                                    </p:set>
                                    <p:anim calcmode="lin" valueType="num">
                                      <p:cBhvr additive="base">
                                        <p:cTn id="127" dur="500"/>
                                        <p:tgtEl>
                                          <p:spTgt spid="20"/>
                                        </p:tgtEl>
                                        <p:attrNameLst>
                                          <p:attrName>ppt_x</p:attrName>
                                        </p:attrNameLst>
                                      </p:cBhvr>
                                      <p:tavLst>
                                        <p:tav tm="0">
                                          <p:val>
                                            <p:strVal val="#ppt_x+#ppt_w*1.125000"/>
                                          </p:val>
                                        </p:tav>
                                        <p:tav tm="100000">
                                          <p:val>
                                            <p:strVal val="#ppt_x"/>
                                          </p:val>
                                        </p:tav>
                                      </p:tavLst>
                                    </p:anim>
                                    <p:animEffect transition="in" filter="wipe(left)">
                                      <p:cBhvr>
                                        <p:cTn id="128" dur="500"/>
                                        <p:tgtEl>
                                          <p:spTgt spid="20"/>
                                        </p:tgtEl>
                                      </p:cBhvr>
                                    </p:animEffect>
                                  </p:childTnLst>
                                </p:cTn>
                              </p:par>
                            </p:childTnLst>
                          </p:cTn>
                        </p:par>
                      </p:childTnLst>
                    </p:cTn>
                  </p:par>
                  <p:par>
                    <p:cTn id="129" fill="hold">
                      <p:stCondLst>
                        <p:cond delay="indefinite"/>
                      </p:stCondLst>
                      <p:childTnLst>
                        <p:par>
                          <p:cTn id="130" fill="hold">
                            <p:stCondLst>
                              <p:cond delay="0"/>
                            </p:stCondLst>
                            <p:childTnLst>
                              <p:par>
                                <p:cTn id="131" presetID="12" presetClass="entr" presetSubtype="8" fill="hold" grpId="0" nodeType="clickEffect">
                                  <p:stCondLst>
                                    <p:cond delay="0"/>
                                  </p:stCondLst>
                                  <p:childTnLst>
                                    <p:set>
                                      <p:cBhvr>
                                        <p:cTn id="132" dur="1" fill="hold">
                                          <p:stCondLst>
                                            <p:cond delay="0"/>
                                          </p:stCondLst>
                                        </p:cTn>
                                        <p:tgtEl>
                                          <p:spTgt spid="25"/>
                                        </p:tgtEl>
                                        <p:attrNameLst>
                                          <p:attrName>style.visibility</p:attrName>
                                        </p:attrNameLst>
                                      </p:cBhvr>
                                      <p:to>
                                        <p:strVal val="visible"/>
                                      </p:to>
                                    </p:set>
                                    <p:anim calcmode="lin" valueType="num">
                                      <p:cBhvr additive="base">
                                        <p:cTn id="133" dur="500"/>
                                        <p:tgtEl>
                                          <p:spTgt spid="25"/>
                                        </p:tgtEl>
                                        <p:attrNameLst>
                                          <p:attrName>ppt_x</p:attrName>
                                        </p:attrNameLst>
                                      </p:cBhvr>
                                      <p:tavLst>
                                        <p:tav tm="0">
                                          <p:val>
                                            <p:strVal val="#ppt_x-#ppt_w*1.125000"/>
                                          </p:val>
                                        </p:tav>
                                        <p:tav tm="100000">
                                          <p:val>
                                            <p:strVal val="#ppt_x"/>
                                          </p:val>
                                        </p:tav>
                                      </p:tavLst>
                                    </p:anim>
                                    <p:animEffect transition="in" filter="wipe(right)">
                                      <p:cBhvr>
                                        <p:cTn id="134" dur="500"/>
                                        <p:tgtEl>
                                          <p:spTgt spid="25"/>
                                        </p:tgtEl>
                                      </p:cBhvr>
                                    </p:animEffect>
                                  </p:childTnLst>
                                </p:cTn>
                              </p:par>
                            </p:childTnLst>
                          </p:cTn>
                        </p:par>
                      </p:childTnLst>
                    </p:cTn>
                  </p:par>
                  <p:par>
                    <p:cTn id="135" fill="hold">
                      <p:stCondLst>
                        <p:cond delay="indefinite"/>
                      </p:stCondLst>
                      <p:childTnLst>
                        <p:par>
                          <p:cTn id="136" fill="hold">
                            <p:stCondLst>
                              <p:cond delay="0"/>
                            </p:stCondLst>
                            <p:childTnLst>
                              <p:par>
                                <p:cTn id="137" presetID="42" presetClass="exit" presetSubtype="0" fill="hold" grpId="1" nodeType="clickEffect">
                                  <p:stCondLst>
                                    <p:cond delay="0"/>
                                  </p:stCondLst>
                                  <p:childTnLst>
                                    <p:animEffect transition="out" filter="fade">
                                      <p:cBhvr>
                                        <p:cTn id="138" dur="1000"/>
                                        <p:tgtEl>
                                          <p:spTgt spid="20"/>
                                        </p:tgtEl>
                                      </p:cBhvr>
                                    </p:animEffect>
                                    <p:anim calcmode="lin" valueType="num">
                                      <p:cBhvr>
                                        <p:cTn id="139" dur="1000"/>
                                        <p:tgtEl>
                                          <p:spTgt spid="20"/>
                                        </p:tgtEl>
                                        <p:attrNameLst>
                                          <p:attrName>ppt_x</p:attrName>
                                        </p:attrNameLst>
                                      </p:cBhvr>
                                      <p:tavLst>
                                        <p:tav tm="0">
                                          <p:val>
                                            <p:strVal val="ppt_x"/>
                                          </p:val>
                                        </p:tav>
                                        <p:tav tm="100000">
                                          <p:val>
                                            <p:strVal val="ppt_x"/>
                                          </p:val>
                                        </p:tav>
                                      </p:tavLst>
                                    </p:anim>
                                    <p:anim calcmode="lin" valueType="num">
                                      <p:cBhvr>
                                        <p:cTn id="140" dur="1000"/>
                                        <p:tgtEl>
                                          <p:spTgt spid="20"/>
                                        </p:tgtEl>
                                        <p:attrNameLst>
                                          <p:attrName>ppt_y</p:attrName>
                                        </p:attrNameLst>
                                      </p:cBhvr>
                                      <p:tavLst>
                                        <p:tav tm="0">
                                          <p:val>
                                            <p:strVal val="ppt_y"/>
                                          </p:val>
                                        </p:tav>
                                        <p:tav tm="100000">
                                          <p:val>
                                            <p:strVal val="ppt_y+.1"/>
                                          </p:val>
                                        </p:tav>
                                      </p:tavLst>
                                    </p:anim>
                                    <p:set>
                                      <p:cBhvr>
                                        <p:cTn id="141" dur="1" fill="hold">
                                          <p:stCondLst>
                                            <p:cond delay="999"/>
                                          </p:stCondLst>
                                        </p:cTn>
                                        <p:tgtEl>
                                          <p:spTgt spid="20"/>
                                        </p:tgtEl>
                                        <p:attrNameLst>
                                          <p:attrName>style.visibility</p:attrName>
                                        </p:attrNameLst>
                                      </p:cBhvr>
                                      <p:to>
                                        <p:strVal val="hidden"/>
                                      </p:to>
                                    </p:set>
                                  </p:childTnLst>
                                </p:cTn>
                              </p:par>
                            </p:childTnLst>
                          </p:cTn>
                        </p:par>
                      </p:childTnLst>
                    </p:cTn>
                  </p:par>
                  <p:par>
                    <p:cTn id="142" fill="hold">
                      <p:stCondLst>
                        <p:cond delay="indefinite"/>
                      </p:stCondLst>
                      <p:childTnLst>
                        <p:par>
                          <p:cTn id="143" fill="hold">
                            <p:stCondLst>
                              <p:cond delay="0"/>
                            </p:stCondLst>
                            <p:childTnLst>
                              <p:par>
                                <p:cTn id="144" presetID="12" presetClass="entr" presetSubtype="2" fill="hold" grpId="0" nodeType="clickEffect">
                                  <p:stCondLst>
                                    <p:cond delay="0"/>
                                  </p:stCondLst>
                                  <p:childTnLst>
                                    <p:set>
                                      <p:cBhvr>
                                        <p:cTn id="145" dur="1" fill="hold">
                                          <p:stCondLst>
                                            <p:cond delay="0"/>
                                          </p:stCondLst>
                                        </p:cTn>
                                        <p:tgtEl>
                                          <p:spTgt spid="30"/>
                                        </p:tgtEl>
                                        <p:attrNameLst>
                                          <p:attrName>style.visibility</p:attrName>
                                        </p:attrNameLst>
                                      </p:cBhvr>
                                      <p:to>
                                        <p:strVal val="visible"/>
                                      </p:to>
                                    </p:set>
                                    <p:anim calcmode="lin" valueType="num">
                                      <p:cBhvr additive="base">
                                        <p:cTn id="146" dur="500"/>
                                        <p:tgtEl>
                                          <p:spTgt spid="30"/>
                                        </p:tgtEl>
                                        <p:attrNameLst>
                                          <p:attrName>ppt_x</p:attrName>
                                        </p:attrNameLst>
                                      </p:cBhvr>
                                      <p:tavLst>
                                        <p:tav tm="0">
                                          <p:val>
                                            <p:strVal val="#ppt_x+#ppt_w*1.125000"/>
                                          </p:val>
                                        </p:tav>
                                        <p:tav tm="100000">
                                          <p:val>
                                            <p:strVal val="#ppt_x"/>
                                          </p:val>
                                        </p:tav>
                                      </p:tavLst>
                                    </p:anim>
                                    <p:animEffect transition="in" filter="wipe(left)">
                                      <p:cBhvr>
                                        <p:cTn id="147" dur="500"/>
                                        <p:tgtEl>
                                          <p:spTgt spid="30"/>
                                        </p:tgtEl>
                                      </p:cBhvr>
                                    </p:animEffect>
                                  </p:childTnLst>
                                </p:cTn>
                              </p:par>
                            </p:childTnLst>
                          </p:cTn>
                        </p:par>
                      </p:childTnLst>
                    </p:cTn>
                  </p:par>
                  <p:par>
                    <p:cTn id="148" fill="hold">
                      <p:stCondLst>
                        <p:cond delay="indefinite"/>
                      </p:stCondLst>
                      <p:childTnLst>
                        <p:par>
                          <p:cTn id="149" fill="hold">
                            <p:stCondLst>
                              <p:cond delay="0"/>
                            </p:stCondLst>
                            <p:childTnLst>
                              <p:par>
                                <p:cTn id="150" presetID="42" presetClass="exit" presetSubtype="0" fill="hold" grpId="1" nodeType="clickEffect">
                                  <p:stCondLst>
                                    <p:cond delay="0"/>
                                  </p:stCondLst>
                                  <p:childTnLst>
                                    <p:animEffect transition="out" filter="fade">
                                      <p:cBhvr>
                                        <p:cTn id="151" dur="1000"/>
                                        <p:tgtEl>
                                          <p:spTgt spid="25"/>
                                        </p:tgtEl>
                                      </p:cBhvr>
                                    </p:animEffect>
                                    <p:anim calcmode="lin" valueType="num">
                                      <p:cBhvr>
                                        <p:cTn id="152" dur="1000"/>
                                        <p:tgtEl>
                                          <p:spTgt spid="25"/>
                                        </p:tgtEl>
                                        <p:attrNameLst>
                                          <p:attrName>ppt_x</p:attrName>
                                        </p:attrNameLst>
                                      </p:cBhvr>
                                      <p:tavLst>
                                        <p:tav tm="0">
                                          <p:val>
                                            <p:strVal val="ppt_x"/>
                                          </p:val>
                                        </p:tav>
                                        <p:tav tm="100000">
                                          <p:val>
                                            <p:strVal val="ppt_x"/>
                                          </p:val>
                                        </p:tav>
                                      </p:tavLst>
                                    </p:anim>
                                    <p:anim calcmode="lin" valueType="num">
                                      <p:cBhvr>
                                        <p:cTn id="153" dur="1000"/>
                                        <p:tgtEl>
                                          <p:spTgt spid="25"/>
                                        </p:tgtEl>
                                        <p:attrNameLst>
                                          <p:attrName>ppt_y</p:attrName>
                                        </p:attrNameLst>
                                      </p:cBhvr>
                                      <p:tavLst>
                                        <p:tav tm="0">
                                          <p:val>
                                            <p:strVal val="ppt_y"/>
                                          </p:val>
                                        </p:tav>
                                        <p:tav tm="100000">
                                          <p:val>
                                            <p:strVal val="ppt_y+.1"/>
                                          </p:val>
                                        </p:tav>
                                      </p:tavLst>
                                    </p:anim>
                                    <p:set>
                                      <p:cBhvr>
                                        <p:cTn id="154" dur="1" fill="hold">
                                          <p:stCondLst>
                                            <p:cond delay="999"/>
                                          </p:stCondLst>
                                        </p:cTn>
                                        <p:tgtEl>
                                          <p:spTgt spid="25"/>
                                        </p:tgtEl>
                                        <p:attrNameLst>
                                          <p:attrName>style.visibility</p:attrName>
                                        </p:attrNameLst>
                                      </p:cBhvr>
                                      <p:to>
                                        <p:strVal val="hidden"/>
                                      </p:to>
                                    </p:set>
                                  </p:childTnLst>
                                </p:cTn>
                              </p:par>
                            </p:childTnLst>
                          </p:cTn>
                        </p:par>
                      </p:childTnLst>
                    </p:cTn>
                  </p:par>
                  <p:par>
                    <p:cTn id="155" fill="hold">
                      <p:stCondLst>
                        <p:cond delay="indefinite"/>
                      </p:stCondLst>
                      <p:childTnLst>
                        <p:par>
                          <p:cTn id="156" fill="hold">
                            <p:stCondLst>
                              <p:cond delay="0"/>
                            </p:stCondLst>
                            <p:childTnLst>
                              <p:par>
                                <p:cTn id="157" presetID="12" presetClass="entr" presetSubtype="8" fill="hold" grpId="0" nodeType="clickEffect">
                                  <p:stCondLst>
                                    <p:cond delay="0"/>
                                  </p:stCondLst>
                                  <p:childTnLst>
                                    <p:set>
                                      <p:cBhvr>
                                        <p:cTn id="158" dur="1" fill="hold">
                                          <p:stCondLst>
                                            <p:cond delay="0"/>
                                          </p:stCondLst>
                                        </p:cTn>
                                        <p:tgtEl>
                                          <p:spTgt spid="18"/>
                                        </p:tgtEl>
                                        <p:attrNameLst>
                                          <p:attrName>style.visibility</p:attrName>
                                        </p:attrNameLst>
                                      </p:cBhvr>
                                      <p:to>
                                        <p:strVal val="visible"/>
                                      </p:to>
                                    </p:set>
                                    <p:anim calcmode="lin" valueType="num">
                                      <p:cBhvr additive="base">
                                        <p:cTn id="159" dur="500"/>
                                        <p:tgtEl>
                                          <p:spTgt spid="18"/>
                                        </p:tgtEl>
                                        <p:attrNameLst>
                                          <p:attrName>ppt_x</p:attrName>
                                        </p:attrNameLst>
                                      </p:cBhvr>
                                      <p:tavLst>
                                        <p:tav tm="0">
                                          <p:val>
                                            <p:strVal val="#ppt_x-#ppt_w*1.125000"/>
                                          </p:val>
                                        </p:tav>
                                        <p:tav tm="100000">
                                          <p:val>
                                            <p:strVal val="#ppt_x"/>
                                          </p:val>
                                        </p:tav>
                                      </p:tavLst>
                                    </p:anim>
                                    <p:animEffect transition="in" filter="wipe(right)">
                                      <p:cBhvr>
                                        <p:cTn id="160" dur="500"/>
                                        <p:tgtEl>
                                          <p:spTgt spid="18"/>
                                        </p:tgtEl>
                                      </p:cBhvr>
                                    </p:animEffect>
                                  </p:childTnLst>
                                </p:cTn>
                              </p:par>
                            </p:childTnLst>
                          </p:cTn>
                        </p:par>
                      </p:childTnLst>
                    </p:cTn>
                  </p:par>
                  <p:par>
                    <p:cTn id="161" fill="hold">
                      <p:stCondLst>
                        <p:cond delay="indefinite"/>
                      </p:stCondLst>
                      <p:childTnLst>
                        <p:par>
                          <p:cTn id="162" fill="hold">
                            <p:stCondLst>
                              <p:cond delay="0"/>
                            </p:stCondLst>
                            <p:childTnLst>
                              <p:par>
                                <p:cTn id="163" presetID="42" presetClass="exit" presetSubtype="0" fill="hold" grpId="1" nodeType="clickEffect">
                                  <p:stCondLst>
                                    <p:cond delay="0"/>
                                  </p:stCondLst>
                                  <p:childTnLst>
                                    <p:animEffect transition="out" filter="fade">
                                      <p:cBhvr>
                                        <p:cTn id="164" dur="1000"/>
                                        <p:tgtEl>
                                          <p:spTgt spid="18"/>
                                        </p:tgtEl>
                                      </p:cBhvr>
                                    </p:animEffect>
                                    <p:anim calcmode="lin" valueType="num">
                                      <p:cBhvr>
                                        <p:cTn id="165" dur="1000"/>
                                        <p:tgtEl>
                                          <p:spTgt spid="18"/>
                                        </p:tgtEl>
                                        <p:attrNameLst>
                                          <p:attrName>ppt_x</p:attrName>
                                        </p:attrNameLst>
                                      </p:cBhvr>
                                      <p:tavLst>
                                        <p:tav tm="0">
                                          <p:val>
                                            <p:strVal val="ppt_x"/>
                                          </p:val>
                                        </p:tav>
                                        <p:tav tm="100000">
                                          <p:val>
                                            <p:strVal val="ppt_x"/>
                                          </p:val>
                                        </p:tav>
                                      </p:tavLst>
                                    </p:anim>
                                    <p:anim calcmode="lin" valueType="num">
                                      <p:cBhvr>
                                        <p:cTn id="166" dur="1000"/>
                                        <p:tgtEl>
                                          <p:spTgt spid="18"/>
                                        </p:tgtEl>
                                        <p:attrNameLst>
                                          <p:attrName>ppt_y</p:attrName>
                                        </p:attrNameLst>
                                      </p:cBhvr>
                                      <p:tavLst>
                                        <p:tav tm="0">
                                          <p:val>
                                            <p:strVal val="ppt_y"/>
                                          </p:val>
                                        </p:tav>
                                        <p:tav tm="100000">
                                          <p:val>
                                            <p:strVal val="ppt_y+.1"/>
                                          </p:val>
                                        </p:tav>
                                      </p:tavLst>
                                    </p:anim>
                                    <p:set>
                                      <p:cBhvr>
                                        <p:cTn id="167" dur="1" fill="hold">
                                          <p:stCondLst>
                                            <p:cond delay="999"/>
                                          </p:stCondLst>
                                        </p:cTn>
                                        <p:tgtEl>
                                          <p:spTgt spid="18"/>
                                        </p:tgtEl>
                                        <p:attrNameLst>
                                          <p:attrName>style.visibility</p:attrName>
                                        </p:attrNameLst>
                                      </p:cBhvr>
                                      <p:to>
                                        <p:strVal val="hidden"/>
                                      </p:to>
                                    </p:set>
                                  </p:childTnLst>
                                </p:cTn>
                              </p:par>
                              <p:par>
                                <p:cTn id="168" presetID="42" presetClass="exit" presetSubtype="0" fill="hold" grpId="2" nodeType="withEffect">
                                  <p:stCondLst>
                                    <p:cond delay="0"/>
                                  </p:stCondLst>
                                  <p:childTnLst>
                                    <p:animEffect transition="out" filter="fade">
                                      <p:cBhvr>
                                        <p:cTn id="169" dur="1000"/>
                                        <p:tgtEl>
                                          <p:spTgt spid="30"/>
                                        </p:tgtEl>
                                      </p:cBhvr>
                                    </p:animEffect>
                                    <p:anim calcmode="lin" valueType="num">
                                      <p:cBhvr>
                                        <p:cTn id="170" dur="1000"/>
                                        <p:tgtEl>
                                          <p:spTgt spid="30"/>
                                        </p:tgtEl>
                                        <p:attrNameLst>
                                          <p:attrName>ppt_x</p:attrName>
                                        </p:attrNameLst>
                                      </p:cBhvr>
                                      <p:tavLst>
                                        <p:tav tm="0">
                                          <p:val>
                                            <p:strVal val="ppt_x"/>
                                          </p:val>
                                        </p:tav>
                                        <p:tav tm="100000">
                                          <p:val>
                                            <p:strVal val="ppt_x"/>
                                          </p:val>
                                        </p:tav>
                                      </p:tavLst>
                                    </p:anim>
                                    <p:anim calcmode="lin" valueType="num">
                                      <p:cBhvr>
                                        <p:cTn id="171" dur="1000"/>
                                        <p:tgtEl>
                                          <p:spTgt spid="30"/>
                                        </p:tgtEl>
                                        <p:attrNameLst>
                                          <p:attrName>ppt_y</p:attrName>
                                        </p:attrNameLst>
                                      </p:cBhvr>
                                      <p:tavLst>
                                        <p:tav tm="0">
                                          <p:val>
                                            <p:strVal val="ppt_y"/>
                                          </p:val>
                                        </p:tav>
                                        <p:tav tm="100000">
                                          <p:val>
                                            <p:strVal val="ppt_y+.1"/>
                                          </p:val>
                                        </p:tav>
                                      </p:tavLst>
                                    </p:anim>
                                    <p:set>
                                      <p:cBhvr>
                                        <p:cTn id="172" dur="1" fill="hold">
                                          <p:stCondLst>
                                            <p:cond delay="999"/>
                                          </p:stCondLst>
                                        </p:cTn>
                                        <p:tgtEl>
                                          <p:spTgt spid="30"/>
                                        </p:tgtEl>
                                        <p:attrNameLst>
                                          <p:attrName>style.visibility</p:attrName>
                                        </p:attrNameLst>
                                      </p:cBhvr>
                                      <p:to>
                                        <p:strVal val="hidden"/>
                                      </p:to>
                                    </p:set>
                                  </p:childTnLst>
                                </p:cTn>
                              </p:par>
                            </p:childTnLst>
                          </p:cTn>
                        </p:par>
                      </p:childTnLst>
                    </p:cTn>
                  </p:par>
                  <p:par>
                    <p:cTn id="173" fill="hold">
                      <p:stCondLst>
                        <p:cond delay="indefinite"/>
                      </p:stCondLst>
                      <p:childTnLst>
                        <p:par>
                          <p:cTn id="174" fill="hold">
                            <p:stCondLst>
                              <p:cond delay="0"/>
                            </p:stCondLst>
                            <p:childTnLst>
                              <p:par>
                                <p:cTn id="175" presetID="12" presetClass="entr" presetSubtype="2" fill="hold" grpId="0" nodeType="clickEffect">
                                  <p:stCondLst>
                                    <p:cond delay="0"/>
                                  </p:stCondLst>
                                  <p:childTnLst>
                                    <p:set>
                                      <p:cBhvr>
                                        <p:cTn id="176" dur="1" fill="hold">
                                          <p:stCondLst>
                                            <p:cond delay="0"/>
                                          </p:stCondLst>
                                        </p:cTn>
                                        <p:tgtEl>
                                          <p:spTgt spid="27"/>
                                        </p:tgtEl>
                                        <p:attrNameLst>
                                          <p:attrName>style.visibility</p:attrName>
                                        </p:attrNameLst>
                                      </p:cBhvr>
                                      <p:to>
                                        <p:strVal val="visible"/>
                                      </p:to>
                                    </p:set>
                                    <p:anim calcmode="lin" valueType="num">
                                      <p:cBhvr additive="base">
                                        <p:cTn id="177" dur="500"/>
                                        <p:tgtEl>
                                          <p:spTgt spid="27"/>
                                        </p:tgtEl>
                                        <p:attrNameLst>
                                          <p:attrName>ppt_x</p:attrName>
                                        </p:attrNameLst>
                                      </p:cBhvr>
                                      <p:tavLst>
                                        <p:tav tm="0">
                                          <p:val>
                                            <p:strVal val="#ppt_x+#ppt_w*1.125000"/>
                                          </p:val>
                                        </p:tav>
                                        <p:tav tm="100000">
                                          <p:val>
                                            <p:strVal val="#ppt_x"/>
                                          </p:val>
                                        </p:tav>
                                      </p:tavLst>
                                    </p:anim>
                                    <p:animEffect transition="in" filter="wipe(left)">
                                      <p:cBhvr>
                                        <p:cTn id="178" dur="500"/>
                                        <p:tgtEl>
                                          <p:spTgt spid="27"/>
                                        </p:tgtEl>
                                      </p:cBhvr>
                                    </p:animEffect>
                                  </p:childTnLst>
                                </p:cTn>
                              </p:par>
                              <p:par>
                                <p:cTn id="179" presetID="12" presetClass="entr" presetSubtype="8" fill="hold" grpId="0" nodeType="withEffect">
                                  <p:stCondLst>
                                    <p:cond delay="0"/>
                                  </p:stCondLst>
                                  <p:childTnLst>
                                    <p:set>
                                      <p:cBhvr>
                                        <p:cTn id="180" dur="1" fill="hold">
                                          <p:stCondLst>
                                            <p:cond delay="0"/>
                                          </p:stCondLst>
                                        </p:cTn>
                                        <p:tgtEl>
                                          <p:spTgt spid="26"/>
                                        </p:tgtEl>
                                        <p:attrNameLst>
                                          <p:attrName>style.visibility</p:attrName>
                                        </p:attrNameLst>
                                      </p:cBhvr>
                                      <p:to>
                                        <p:strVal val="visible"/>
                                      </p:to>
                                    </p:set>
                                    <p:anim calcmode="lin" valueType="num">
                                      <p:cBhvr additive="base">
                                        <p:cTn id="181" dur="500"/>
                                        <p:tgtEl>
                                          <p:spTgt spid="26"/>
                                        </p:tgtEl>
                                        <p:attrNameLst>
                                          <p:attrName>ppt_x</p:attrName>
                                        </p:attrNameLst>
                                      </p:cBhvr>
                                      <p:tavLst>
                                        <p:tav tm="0">
                                          <p:val>
                                            <p:strVal val="#ppt_x-#ppt_w*1.125000"/>
                                          </p:val>
                                        </p:tav>
                                        <p:tav tm="100000">
                                          <p:val>
                                            <p:strVal val="#ppt_x"/>
                                          </p:val>
                                        </p:tav>
                                      </p:tavLst>
                                    </p:anim>
                                    <p:animEffect transition="in" filter="wipe(right)">
                                      <p:cBhvr>
                                        <p:cTn id="182" dur="500"/>
                                        <p:tgtEl>
                                          <p:spTgt spid="26"/>
                                        </p:tgtEl>
                                      </p:cBhvr>
                                    </p:animEffect>
                                  </p:childTnLst>
                                </p:cTn>
                              </p:par>
                            </p:childTnLst>
                          </p:cTn>
                        </p:par>
                      </p:childTnLst>
                    </p:cTn>
                  </p:par>
                  <p:par>
                    <p:cTn id="183" fill="hold">
                      <p:stCondLst>
                        <p:cond delay="indefinite"/>
                      </p:stCondLst>
                      <p:childTnLst>
                        <p:par>
                          <p:cTn id="184" fill="hold">
                            <p:stCondLst>
                              <p:cond delay="0"/>
                            </p:stCondLst>
                            <p:childTnLst>
                              <p:par>
                                <p:cTn id="185" presetID="42" presetClass="exit" presetSubtype="0" fill="hold" grpId="1" nodeType="clickEffect">
                                  <p:stCondLst>
                                    <p:cond delay="0"/>
                                  </p:stCondLst>
                                  <p:childTnLst>
                                    <p:animEffect transition="out" filter="fade">
                                      <p:cBhvr>
                                        <p:cTn id="186" dur="1000"/>
                                        <p:tgtEl>
                                          <p:spTgt spid="26"/>
                                        </p:tgtEl>
                                      </p:cBhvr>
                                    </p:animEffect>
                                    <p:anim calcmode="lin" valueType="num">
                                      <p:cBhvr>
                                        <p:cTn id="187" dur="1000"/>
                                        <p:tgtEl>
                                          <p:spTgt spid="26"/>
                                        </p:tgtEl>
                                        <p:attrNameLst>
                                          <p:attrName>ppt_x</p:attrName>
                                        </p:attrNameLst>
                                      </p:cBhvr>
                                      <p:tavLst>
                                        <p:tav tm="0">
                                          <p:val>
                                            <p:strVal val="ppt_x"/>
                                          </p:val>
                                        </p:tav>
                                        <p:tav tm="100000">
                                          <p:val>
                                            <p:strVal val="ppt_x"/>
                                          </p:val>
                                        </p:tav>
                                      </p:tavLst>
                                    </p:anim>
                                    <p:anim calcmode="lin" valueType="num">
                                      <p:cBhvr>
                                        <p:cTn id="188" dur="1000"/>
                                        <p:tgtEl>
                                          <p:spTgt spid="26"/>
                                        </p:tgtEl>
                                        <p:attrNameLst>
                                          <p:attrName>ppt_y</p:attrName>
                                        </p:attrNameLst>
                                      </p:cBhvr>
                                      <p:tavLst>
                                        <p:tav tm="0">
                                          <p:val>
                                            <p:strVal val="ppt_y"/>
                                          </p:val>
                                        </p:tav>
                                        <p:tav tm="100000">
                                          <p:val>
                                            <p:strVal val="ppt_y+.1"/>
                                          </p:val>
                                        </p:tav>
                                      </p:tavLst>
                                    </p:anim>
                                    <p:set>
                                      <p:cBhvr>
                                        <p:cTn id="189" dur="1" fill="hold">
                                          <p:stCondLst>
                                            <p:cond delay="999"/>
                                          </p:stCondLst>
                                        </p:cTn>
                                        <p:tgtEl>
                                          <p:spTgt spid="26"/>
                                        </p:tgtEl>
                                        <p:attrNameLst>
                                          <p:attrName>style.visibility</p:attrName>
                                        </p:attrNameLst>
                                      </p:cBhvr>
                                      <p:to>
                                        <p:strVal val="hidden"/>
                                      </p:to>
                                    </p:set>
                                  </p:childTnLst>
                                </p:cTn>
                              </p:par>
                            </p:childTnLst>
                          </p:cTn>
                        </p:par>
                      </p:childTnLst>
                    </p:cTn>
                  </p:par>
                  <p:par>
                    <p:cTn id="190" fill="hold">
                      <p:stCondLst>
                        <p:cond delay="indefinite"/>
                      </p:stCondLst>
                      <p:childTnLst>
                        <p:par>
                          <p:cTn id="191" fill="hold">
                            <p:stCondLst>
                              <p:cond delay="0"/>
                            </p:stCondLst>
                            <p:childTnLst>
                              <p:par>
                                <p:cTn id="192" presetID="12" presetClass="entr" presetSubtype="8" fill="hold" nodeType="clickEffect">
                                  <p:stCondLst>
                                    <p:cond delay="0"/>
                                  </p:stCondLst>
                                  <p:childTnLst>
                                    <p:set>
                                      <p:cBhvr>
                                        <p:cTn id="193" dur="1" fill="hold">
                                          <p:stCondLst>
                                            <p:cond delay="0"/>
                                          </p:stCondLst>
                                        </p:cTn>
                                        <p:tgtEl>
                                          <p:spTgt spid="32">
                                            <p:txEl>
                                              <p:pRg st="0" end="0"/>
                                            </p:txEl>
                                          </p:spTgt>
                                        </p:tgtEl>
                                        <p:attrNameLst>
                                          <p:attrName>style.visibility</p:attrName>
                                        </p:attrNameLst>
                                      </p:cBhvr>
                                      <p:to>
                                        <p:strVal val="visible"/>
                                      </p:to>
                                    </p:set>
                                    <p:anim calcmode="lin" valueType="num">
                                      <p:cBhvr additive="base">
                                        <p:cTn id="194" dur="500"/>
                                        <p:tgtEl>
                                          <p:spTgt spid="32">
                                            <p:txEl>
                                              <p:pRg st="0" end="0"/>
                                            </p:txEl>
                                          </p:spTgt>
                                        </p:tgtEl>
                                        <p:attrNameLst>
                                          <p:attrName>ppt_x</p:attrName>
                                        </p:attrNameLst>
                                      </p:cBhvr>
                                      <p:tavLst>
                                        <p:tav tm="0">
                                          <p:val>
                                            <p:strVal val="#ppt_x-#ppt_w*1.125000"/>
                                          </p:val>
                                        </p:tav>
                                        <p:tav tm="100000">
                                          <p:val>
                                            <p:strVal val="#ppt_x"/>
                                          </p:val>
                                        </p:tav>
                                      </p:tavLst>
                                    </p:anim>
                                    <p:animEffect transition="in" filter="wipe(right)">
                                      <p:cBhvr>
                                        <p:cTn id="195" dur="500"/>
                                        <p:tgtEl>
                                          <p:spTgt spid="32">
                                            <p:txEl>
                                              <p:pRg st="0" end="0"/>
                                            </p:txEl>
                                          </p:spTgt>
                                        </p:tgtEl>
                                      </p:cBhvr>
                                    </p:animEffect>
                                  </p:childTnLst>
                                </p:cTn>
                              </p:par>
                            </p:childTnLst>
                          </p:cTn>
                        </p:par>
                      </p:childTnLst>
                    </p:cTn>
                  </p:par>
                  <p:par>
                    <p:cTn id="196" fill="hold">
                      <p:stCondLst>
                        <p:cond delay="indefinite"/>
                      </p:stCondLst>
                      <p:childTnLst>
                        <p:par>
                          <p:cTn id="197" fill="hold">
                            <p:stCondLst>
                              <p:cond delay="0"/>
                            </p:stCondLst>
                            <p:childTnLst>
                              <p:par>
                                <p:cTn id="198" presetID="42" presetClass="exit" presetSubtype="0" fill="hold" grpId="0" nodeType="clickEffect">
                                  <p:stCondLst>
                                    <p:cond delay="0"/>
                                  </p:stCondLst>
                                  <p:childTnLst>
                                    <p:animEffect transition="out" filter="fade">
                                      <p:cBhvr>
                                        <p:cTn id="199" dur="1000"/>
                                        <p:tgtEl>
                                          <p:spTgt spid="32">
                                            <p:txEl>
                                              <p:pRg st="0" end="0"/>
                                            </p:txEl>
                                          </p:spTgt>
                                        </p:tgtEl>
                                      </p:cBhvr>
                                    </p:animEffect>
                                    <p:anim calcmode="lin" valueType="num">
                                      <p:cBhvr>
                                        <p:cTn id="200" dur="1000"/>
                                        <p:tgtEl>
                                          <p:spTgt spid="32">
                                            <p:txEl>
                                              <p:pRg st="0" end="0"/>
                                            </p:txEl>
                                          </p:spTgt>
                                        </p:tgtEl>
                                        <p:attrNameLst>
                                          <p:attrName>ppt_x</p:attrName>
                                        </p:attrNameLst>
                                      </p:cBhvr>
                                      <p:tavLst>
                                        <p:tav tm="0">
                                          <p:val>
                                            <p:strVal val="ppt_x"/>
                                          </p:val>
                                        </p:tav>
                                        <p:tav tm="100000">
                                          <p:val>
                                            <p:strVal val="ppt_x"/>
                                          </p:val>
                                        </p:tav>
                                      </p:tavLst>
                                    </p:anim>
                                    <p:anim calcmode="lin" valueType="num">
                                      <p:cBhvr>
                                        <p:cTn id="201" dur="1000"/>
                                        <p:tgtEl>
                                          <p:spTgt spid="32">
                                            <p:txEl>
                                              <p:pRg st="0" end="0"/>
                                            </p:txEl>
                                          </p:spTgt>
                                        </p:tgtEl>
                                        <p:attrNameLst>
                                          <p:attrName>ppt_y</p:attrName>
                                        </p:attrNameLst>
                                      </p:cBhvr>
                                      <p:tavLst>
                                        <p:tav tm="0">
                                          <p:val>
                                            <p:strVal val="ppt_y"/>
                                          </p:val>
                                        </p:tav>
                                        <p:tav tm="100000">
                                          <p:val>
                                            <p:strVal val="ppt_y+.1"/>
                                          </p:val>
                                        </p:tav>
                                      </p:tavLst>
                                    </p:anim>
                                    <p:set>
                                      <p:cBhvr>
                                        <p:cTn id="202" dur="1" fill="hold">
                                          <p:stCondLst>
                                            <p:cond delay="999"/>
                                          </p:stCondLst>
                                        </p:cTn>
                                        <p:tgtEl>
                                          <p:spTgt spid="32">
                                            <p:txEl>
                                              <p:pRg st="0" end="0"/>
                                            </p:txEl>
                                          </p:spTgt>
                                        </p:tgtEl>
                                        <p:attrNameLst>
                                          <p:attrName>style.visibility</p:attrName>
                                        </p:attrNameLst>
                                      </p:cBhvr>
                                      <p:to>
                                        <p:strVal val="hidden"/>
                                      </p:to>
                                    </p:set>
                                  </p:childTnLst>
                                </p:cTn>
                              </p:par>
                              <p:par>
                                <p:cTn id="203" presetID="42" presetClass="exit" presetSubtype="0" fill="hold" grpId="1" nodeType="withEffect">
                                  <p:stCondLst>
                                    <p:cond delay="0"/>
                                  </p:stCondLst>
                                  <p:childTnLst>
                                    <p:animEffect transition="out" filter="fade">
                                      <p:cBhvr>
                                        <p:cTn id="204" dur="1000"/>
                                        <p:tgtEl>
                                          <p:spTgt spid="27"/>
                                        </p:tgtEl>
                                      </p:cBhvr>
                                    </p:animEffect>
                                    <p:anim calcmode="lin" valueType="num">
                                      <p:cBhvr>
                                        <p:cTn id="205" dur="1000"/>
                                        <p:tgtEl>
                                          <p:spTgt spid="27"/>
                                        </p:tgtEl>
                                        <p:attrNameLst>
                                          <p:attrName>ppt_x</p:attrName>
                                        </p:attrNameLst>
                                      </p:cBhvr>
                                      <p:tavLst>
                                        <p:tav tm="0">
                                          <p:val>
                                            <p:strVal val="ppt_x"/>
                                          </p:val>
                                        </p:tav>
                                        <p:tav tm="100000">
                                          <p:val>
                                            <p:strVal val="ppt_x"/>
                                          </p:val>
                                        </p:tav>
                                      </p:tavLst>
                                    </p:anim>
                                    <p:anim calcmode="lin" valueType="num">
                                      <p:cBhvr>
                                        <p:cTn id="206" dur="1000"/>
                                        <p:tgtEl>
                                          <p:spTgt spid="27"/>
                                        </p:tgtEl>
                                        <p:attrNameLst>
                                          <p:attrName>ppt_y</p:attrName>
                                        </p:attrNameLst>
                                      </p:cBhvr>
                                      <p:tavLst>
                                        <p:tav tm="0">
                                          <p:val>
                                            <p:strVal val="ppt_y"/>
                                          </p:val>
                                        </p:tav>
                                        <p:tav tm="100000">
                                          <p:val>
                                            <p:strVal val="ppt_y+.1"/>
                                          </p:val>
                                        </p:tav>
                                      </p:tavLst>
                                    </p:anim>
                                    <p:set>
                                      <p:cBhvr>
                                        <p:cTn id="207" dur="1" fill="hold">
                                          <p:stCondLst>
                                            <p:cond delay="999"/>
                                          </p:stCondLst>
                                        </p:cTn>
                                        <p:tgtEl>
                                          <p:spTgt spid="27"/>
                                        </p:tgtEl>
                                        <p:attrNameLst>
                                          <p:attrName>style.visibility</p:attrName>
                                        </p:attrNameLst>
                                      </p:cBhvr>
                                      <p:to>
                                        <p:strVal val="hidden"/>
                                      </p:to>
                                    </p:set>
                                  </p:childTnLst>
                                </p:cTn>
                              </p:par>
                            </p:childTnLst>
                          </p:cTn>
                        </p:par>
                      </p:childTnLst>
                    </p:cTn>
                  </p:par>
                  <p:par>
                    <p:cTn id="208" fill="hold">
                      <p:stCondLst>
                        <p:cond delay="indefinite"/>
                      </p:stCondLst>
                      <p:childTnLst>
                        <p:par>
                          <p:cTn id="209" fill="hold">
                            <p:stCondLst>
                              <p:cond delay="0"/>
                            </p:stCondLst>
                            <p:childTnLst>
                              <p:par>
                                <p:cTn id="210" presetID="12" presetClass="entr" presetSubtype="2" fill="hold" grpId="0" nodeType="clickEffect">
                                  <p:stCondLst>
                                    <p:cond delay="0"/>
                                  </p:stCondLst>
                                  <p:childTnLst>
                                    <p:set>
                                      <p:cBhvr>
                                        <p:cTn id="211" dur="1" fill="hold">
                                          <p:stCondLst>
                                            <p:cond delay="0"/>
                                          </p:stCondLst>
                                        </p:cTn>
                                        <p:tgtEl>
                                          <p:spTgt spid="29"/>
                                        </p:tgtEl>
                                        <p:attrNameLst>
                                          <p:attrName>style.visibility</p:attrName>
                                        </p:attrNameLst>
                                      </p:cBhvr>
                                      <p:to>
                                        <p:strVal val="visible"/>
                                      </p:to>
                                    </p:set>
                                    <p:anim calcmode="lin" valueType="num">
                                      <p:cBhvr additive="base">
                                        <p:cTn id="212" dur="500"/>
                                        <p:tgtEl>
                                          <p:spTgt spid="29"/>
                                        </p:tgtEl>
                                        <p:attrNameLst>
                                          <p:attrName>ppt_x</p:attrName>
                                        </p:attrNameLst>
                                      </p:cBhvr>
                                      <p:tavLst>
                                        <p:tav tm="0">
                                          <p:val>
                                            <p:strVal val="#ppt_x+#ppt_w*1.125000"/>
                                          </p:val>
                                        </p:tav>
                                        <p:tav tm="100000">
                                          <p:val>
                                            <p:strVal val="#ppt_x"/>
                                          </p:val>
                                        </p:tav>
                                      </p:tavLst>
                                    </p:anim>
                                    <p:animEffect transition="in" filter="wipe(left)">
                                      <p:cBhvr>
                                        <p:cTn id="213" dur="500"/>
                                        <p:tgtEl>
                                          <p:spTgt spid="29"/>
                                        </p:tgtEl>
                                      </p:cBhvr>
                                    </p:animEffect>
                                  </p:childTnLst>
                                </p:cTn>
                              </p:par>
                              <p:par>
                                <p:cTn id="214" presetID="12" presetClass="entr" presetSubtype="8" fill="hold" grpId="0" nodeType="withEffect">
                                  <p:stCondLst>
                                    <p:cond delay="0"/>
                                  </p:stCondLst>
                                  <p:childTnLst>
                                    <p:set>
                                      <p:cBhvr>
                                        <p:cTn id="215" dur="1" fill="hold">
                                          <p:stCondLst>
                                            <p:cond delay="0"/>
                                          </p:stCondLst>
                                        </p:cTn>
                                        <p:tgtEl>
                                          <p:spTgt spid="33"/>
                                        </p:tgtEl>
                                        <p:attrNameLst>
                                          <p:attrName>style.visibility</p:attrName>
                                        </p:attrNameLst>
                                      </p:cBhvr>
                                      <p:to>
                                        <p:strVal val="visible"/>
                                      </p:to>
                                    </p:set>
                                    <p:anim calcmode="lin" valueType="num">
                                      <p:cBhvr additive="base">
                                        <p:cTn id="216" dur="500"/>
                                        <p:tgtEl>
                                          <p:spTgt spid="33"/>
                                        </p:tgtEl>
                                        <p:attrNameLst>
                                          <p:attrName>ppt_x</p:attrName>
                                        </p:attrNameLst>
                                      </p:cBhvr>
                                      <p:tavLst>
                                        <p:tav tm="0">
                                          <p:val>
                                            <p:strVal val="#ppt_x-#ppt_w*1.125000"/>
                                          </p:val>
                                        </p:tav>
                                        <p:tav tm="100000">
                                          <p:val>
                                            <p:strVal val="#ppt_x"/>
                                          </p:val>
                                        </p:tav>
                                      </p:tavLst>
                                    </p:anim>
                                    <p:animEffect transition="in" filter="wipe(right)">
                                      <p:cBhvr>
                                        <p:cTn id="217" dur="500"/>
                                        <p:tgtEl>
                                          <p:spTgt spid="33"/>
                                        </p:tgtEl>
                                      </p:cBhvr>
                                    </p:animEffect>
                                  </p:childTnLst>
                                </p:cTn>
                              </p:par>
                            </p:childTnLst>
                          </p:cTn>
                        </p:par>
                      </p:childTnLst>
                    </p:cTn>
                  </p:par>
                  <p:par>
                    <p:cTn id="218" fill="hold">
                      <p:stCondLst>
                        <p:cond delay="indefinite"/>
                      </p:stCondLst>
                      <p:childTnLst>
                        <p:par>
                          <p:cTn id="219" fill="hold">
                            <p:stCondLst>
                              <p:cond delay="0"/>
                            </p:stCondLst>
                            <p:childTnLst>
                              <p:par>
                                <p:cTn id="220" presetID="42" presetClass="exit" presetSubtype="0" fill="hold" grpId="1" nodeType="clickEffect">
                                  <p:stCondLst>
                                    <p:cond delay="0"/>
                                  </p:stCondLst>
                                  <p:childTnLst>
                                    <p:animEffect transition="out" filter="fade">
                                      <p:cBhvr>
                                        <p:cTn id="221" dur="1000"/>
                                        <p:tgtEl>
                                          <p:spTgt spid="29"/>
                                        </p:tgtEl>
                                      </p:cBhvr>
                                    </p:animEffect>
                                    <p:anim calcmode="lin" valueType="num">
                                      <p:cBhvr>
                                        <p:cTn id="222" dur="1000"/>
                                        <p:tgtEl>
                                          <p:spTgt spid="29"/>
                                        </p:tgtEl>
                                        <p:attrNameLst>
                                          <p:attrName>ppt_x</p:attrName>
                                        </p:attrNameLst>
                                      </p:cBhvr>
                                      <p:tavLst>
                                        <p:tav tm="0">
                                          <p:val>
                                            <p:strVal val="ppt_x"/>
                                          </p:val>
                                        </p:tav>
                                        <p:tav tm="100000">
                                          <p:val>
                                            <p:strVal val="ppt_x"/>
                                          </p:val>
                                        </p:tav>
                                      </p:tavLst>
                                    </p:anim>
                                    <p:anim calcmode="lin" valueType="num">
                                      <p:cBhvr>
                                        <p:cTn id="223" dur="1000"/>
                                        <p:tgtEl>
                                          <p:spTgt spid="29"/>
                                        </p:tgtEl>
                                        <p:attrNameLst>
                                          <p:attrName>ppt_y</p:attrName>
                                        </p:attrNameLst>
                                      </p:cBhvr>
                                      <p:tavLst>
                                        <p:tav tm="0">
                                          <p:val>
                                            <p:strVal val="ppt_y"/>
                                          </p:val>
                                        </p:tav>
                                        <p:tav tm="100000">
                                          <p:val>
                                            <p:strVal val="ppt_y+.1"/>
                                          </p:val>
                                        </p:tav>
                                      </p:tavLst>
                                    </p:anim>
                                    <p:set>
                                      <p:cBhvr>
                                        <p:cTn id="224" dur="1" fill="hold">
                                          <p:stCondLst>
                                            <p:cond delay="999"/>
                                          </p:stCondLst>
                                        </p:cTn>
                                        <p:tgtEl>
                                          <p:spTgt spid="29"/>
                                        </p:tgtEl>
                                        <p:attrNameLst>
                                          <p:attrName>style.visibility</p:attrName>
                                        </p:attrNameLst>
                                      </p:cBhvr>
                                      <p:to>
                                        <p:strVal val="hidden"/>
                                      </p:to>
                                    </p:set>
                                  </p:childTnLst>
                                </p:cTn>
                              </p:par>
                            </p:childTnLst>
                          </p:cTn>
                        </p:par>
                      </p:childTnLst>
                    </p:cTn>
                  </p:par>
                  <p:par>
                    <p:cTn id="225" fill="hold">
                      <p:stCondLst>
                        <p:cond delay="indefinite"/>
                      </p:stCondLst>
                      <p:childTnLst>
                        <p:par>
                          <p:cTn id="226" fill="hold">
                            <p:stCondLst>
                              <p:cond delay="0"/>
                            </p:stCondLst>
                            <p:childTnLst>
                              <p:par>
                                <p:cTn id="227" presetID="42" presetClass="exit" presetSubtype="0" fill="hold" grpId="1" nodeType="clickEffect">
                                  <p:stCondLst>
                                    <p:cond delay="0"/>
                                  </p:stCondLst>
                                  <p:childTnLst>
                                    <p:animEffect transition="out" filter="fade">
                                      <p:cBhvr>
                                        <p:cTn id="228" dur="1000"/>
                                        <p:tgtEl>
                                          <p:spTgt spid="33"/>
                                        </p:tgtEl>
                                      </p:cBhvr>
                                    </p:animEffect>
                                    <p:anim calcmode="lin" valueType="num">
                                      <p:cBhvr>
                                        <p:cTn id="229" dur="1000"/>
                                        <p:tgtEl>
                                          <p:spTgt spid="33"/>
                                        </p:tgtEl>
                                        <p:attrNameLst>
                                          <p:attrName>ppt_x</p:attrName>
                                        </p:attrNameLst>
                                      </p:cBhvr>
                                      <p:tavLst>
                                        <p:tav tm="0">
                                          <p:val>
                                            <p:strVal val="ppt_x"/>
                                          </p:val>
                                        </p:tav>
                                        <p:tav tm="100000">
                                          <p:val>
                                            <p:strVal val="ppt_x"/>
                                          </p:val>
                                        </p:tav>
                                      </p:tavLst>
                                    </p:anim>
                                    <p:anim calcmode="lin" valueType="num">
                                      <p:cBhvr>
                                        <p:cTn id="230" dur="1000"/>
                                        <p:tgtEl>
                                          <p:spTgt spid="33"/>
                                        </p:tgtEl>
                                        <p:attrNameLst>
                                          <p:attrName>ppt_y</p:attrName>
                                        </p:attrNameLst>
                                      </p:cBhvr>
                                      <p:tavLst>
                                        <p:tav tm="0">
                                          <p:val>
                                            <p:strVal val="ppt_y"/>
                                          </p:val>
                                        </p:tav>
                                        <p:tav tm="100000">
                                          <p:val>
                                            <p:strVal val="ppt_y+.1"/>
                                          </p:val>
                                        </p:tav>
                                      </p:tavLst>
                                    </p:anim>
                                    <p:set>
                                      <p:cBhvr>
                                        <p:cTn id="231" dur="1" fill="hold">
                                          <p:stCondLst>
                                            <p:cond delay="999"/>
                                          </p:stCondLst>
                                        </p:cTn>
                                        <p:tgtEl>
                                          <p:spTgt spid="33"/>
                                        </p:tgtEl>
                                        <p:attrNameLst>
                                          <p:attrName>style.visibility</p:attrName>
                                        </p:attrNameLst>
                                      </p:cBhvr>
                                      <p:to>
                                        <p:strVal val="hidden"/>
                                      </p:to>
                                    </p:set>
                                  </p:childTnLst>
                                </p:cTn>
                              </p:par>
                            </p:childTnLst>
                          </p:cTn>
                        </p:par>
                      </p:childTnLst>
                    </p:cTn>
                  </p:par>
                  <p:par>
                    <p:cTn id="232" fill="hold">
                      <p:stCondLst>
                        <p:cond delay="indefinite"/>
                      </p:stCondLst>
                      <p:childTnLst>
                        <p:par>
                          <p:cTn id="233" fill="hold">
                            <p:stCondLst>
                              <p:cond delay="0"/>
                            </p:stCondLst>
                            <p:childTnLst>
                              <p:par>
                                <p:cTn id="234" presetID="16" presetClass="exit" presetSubtype="21" fill="hold" grpId="1" nodeType="clickEffect">
                                  <p:stCondLst>
                                    <p:cond delay="0"/>
                                  </p:stCondLst>
                                  <p:childTnLst>
                                    <p:animEffect transition="out" filter="barn(inVertical)">
                                      <p:cBhvr>
                                        <p:cTn id="235" dur="500"/>
                                        <p:tgtEl>
                                          <p:spTgt spid="16"/>
                                        </p:tgtEl>
                                      </p:cBhvr>
                                    </p:animEffect>
                                    <p:set>
                                      <p:cBhvr>
                                        <p:cTn id="236" dur="1" fill="hold">
                                          <p:stCondLst>
                                            <p:cond delay="499"/>
                                          </p:stCondLst>
                                        </p:cTn>
                                        <p:tgtEl>
                                          <p:spTgt spid="16"/>
                                        </p:tgtEl>
                                        <p:attrNameLst>
                                          <p:attrName>style.visibility</p:attrName>
                                        </p:attrNameLst>
                                      </p:cBhvr>
                                      <p:to>
                                        <p:strVal val="hidden"/>
                                      </p:to>
                                    </p:set>
                                  </p:childTnLst>
                                </p:cTn>
                              </p:par>
                            </p:childTnLst>
                          </p:cTn>
                        </p:par>
                      </p:childTnLst>
                    </p:cTn>
                  </p:par>
                  <p:par>
                    <p:cTn id="237" fill="hold">
                      <p:stCondLst>
                        <p:cond delay="indefinite"/>
                      </p:stCondLst>
                      <p:childTnLst>
                        <p:par>
                          <p:cTn id="238" fill="hold">
                            <p:stCondLst>
                              <p:cond delay="0"/>
                            </p:stCondLst>
                            <p:childTnLst>
                              <p:par>
                                <p:cTn id="239" presetID="16" presetClass="entr" presetSubtype="21" fill="hold" grpId="1" nodeType="clickEffect">
                                  <p:stCondLst>
                                    <p:cond delay="0"/>
                                  </p:stCondLst>
                                  <p:childTnLst>
                                    <p:set>
                                      <p:cBhvr>
                                        <p:cTn id="240" dur="1" fill="hold">
                                          <p:stCondLst>
                                            <p:cond delay="0"/>
                                          </p:stCondLst>
                                        </p:cTn>
                                        <p:tgtEl>
                                          <p:spTgt spid="52"/>
                                        </p:tgtEl>
                                        <p:attrNameLst>
                                          <p:attrName>style.visibility</p:attrName>
                                        </p:attrNameLst>
                                      </p:cBhvr>
                                      <p:to>
                                        <p:strVal val="visible"/>
                                      </p:to>
                                    </p:set>
                                    <p:animEffect transition="in" filter="barn(inVertical)">
                                      <p:cBhvr>
                                        <p:cTn id="241" dur="500"/>
                                        <p:tgtEl>
                                          <p:spTgt spid="52"/>
                                        </p:tgtEl>
                                      </p:cBhvr>
                                    </p:animEffect>
                                  </p:childTnLst>
                                </p:cTn>
                              </p:par>
                            </p:childTnLst>
                          </p:cTn>
                        </p:par>
                      </p:childTnLst>
                    </p:cTn>
                  </p:par>
                  <p:par>
                    <p:cTn id="242" fill="hold">
                      <p:stCondLst>
                        <p:cond delay="indefinite"/>
                      </p:stCondLst>
                      <p:childTnLst>
                        <p:par>
                          <p:cTn id="243" fill="hold">
                            <p:stCondLst>
                              <p:cond delay="0"/>
                            </p:stCondLst>
                            <p:childTnLst>
                              <p:par>
                                <p:cTn id="244" presetID="42" presetClass="entr" presetSubtype="0" fill="hold" grpId="0" nodeType="clickEffect">
                                  <p:stCondLst>
                                    <p:cond delay="0"/>
                                  </p:stCondLst>
                                  <p:childTnLst>
                                    <p:set>
                                      <p:cBhvr>
                                        <p:cTn id="245" dur="1" fill="hold">
                                          <p:stCondLst>
                                            <p:cond delay="0"/>
                                          </p:stCondLst>
                                        </p:cTn>
                                        <p:tgtEl>
                                          <p:spTgt spid="53"/>
                                        </p:tgtEl>
                                        <p:attrNameLst>
                                          <p:attrName>style.visibility</p:attrName>
                                        </p:attrNameLst>
                                      </p:cBhvr>
                                      <p:to>
                                        <p:strVal val="visible"/>
                                      </p:to>
                                    </p:set>
                                    <p:animEffect transition="in" filter="fade">
                                      <p:cBhvr>
                                        <p:cTn id="246" dur="1000"/>
                                        <p:tgtEl>
                                          <p:spTgt spid="53"/>
                                        </p:tgtEl>
                                      </p:cBhvr>
                                    </p:animEffect>
                                    <p:anim calcmode="lin" valueType="num">
                                      <p:cBhvr>
                                        <p:cTn id="247" dur="1000" fill="hold"/>
                                        <p:tgtEl>
                                          <p:spTgt spid="53"/>
                                        </p:tgtEl>
                                        <p:attrNameLst>
                                          <p:attrName>ppt_x</p:attrName>
                                        </p:attrNameLst>
                                      </p:cBhvr>
                                      <p:tavLst>
                                        <p:tav tm="0">
                                          <p:val>
                                            <p:strVal val="#ppt_x"/>
                                          </p:val>
                                        </p:tav>
                                        <p:tav tm="100000">
                                          <p:val>
                                            <p:strVal val="#ppt_x"/>
                                          </p:val>
                                        </p:tav>
                                      </p:tavLst>
                                    </p:anim>
                                    <p:anim calcmode="lin" valueType="num">
                                      <p:cBhvr>
                                        <p:cTn id="248"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249" fill="hold">
                      <p:stCondLst>
                        <p:cond delay="indefinite"/>
                      </p:stCondLst>
                      <p:childTnLst>
                        <p:par>
                          <p:cTn id="250" fill="hold">
                            <p:stCondLst>
                              <p:cond delay="0"/>
                            </p:stCondLst>
                            <p:childTnLst>
                              <p:par>
                                <p:cTn id="251" presetID="12" presetClass="entr" presetSubtype="8" fill="hold" grpId="0" nodeType="clickEffect">
                                  <p:stCondLst>
                                    <p:cond delay="0"/>
                                  </p:stCondLst>
                                  <p:childTnLst>
                                    <p:set>
                                      <p:cBhvr>
                                        <p:cTn id="252" dur="1" fill="hold">
                                          <p:stCondLst>
                                            <p:cond delay="0"/>
                                          </p:stCondLst>
                                        </p:cTn>
                                        <p:tgtEl>
                                          <p:spTgt spid="55"/>
                                        </p:tgtEl>
                                        <p:attrNameLst>
                                          <p:attrName>style.visibility</p:attrName>
                                        </p:attrNameLst>
                                      </p:cBhvr>
                                      <p:to>
                                        <p:strVal val="visible"/>
                                      </p:to>
                                    </p:set>
                                    <p:anim calcmode="lin" valueType="num">
                                      <p:cBhvr additive="base">
                                        <p:cTn id="253" dur="500"/>
                                        <p:tgtEl>
                                          <p:spTgt spid="55"/>
                                        </p:tgtEl>
                                        <p:attrNameLst>
                                          <p:attrName>ppt_x</p:attrName>
                                        </p:attrNameLst>
                                      </p:cBhvr>
                                      <p:tavLst>
                                        <p:tav tm="0">
                                          <p:val>
                                            <p:strVal val="#ppt_x-#ppt_w*1.125000"/>
                                          </p:val>
                                        </p:tav>
                                        <p:tav tm="100000">
                                          <p:val>
                                            <p:strVal val="#ppt_x"/>
                                          </p:val>
                                        </p:tav>
                                      </p:tavLst>
                                    </p:anim>
                                    <p:animEffect transition="in" filter="wipe(right)">
                                      <p:cBhvr>
                                        <p:cTn id="254" dur="500"/>
                                        <p:tgtEl>
                                          <p:spTgt spid="55"/>
                                        </p:tgtEl>
                                      </p:cBhvr>
                                    </p:animEffect>
                                  </p:childTnLst>
                                </p:cTn>
                              </p:par>
                            </p:childTnLst>
                          </p:cTn>
                        </p:par>
                      </p:childTnLst>
                    </p:cTn>
                  </p:par>
                  <p:par>
                    <p:cTn id="255" fill="hold">
                      <p:stCondLst>
                        <p:cond delay="indefinite"/>
                      </p:stCondLst>
                      <p:childTnLst>
                        <p:par>
                          <p:cTn id="256" fill="hold">
                            <p:stCondLst>
                              <p:cond delay="0"/>
                            </p:stCondLst>
                            <p:childTnLst>
                              <p:par>
                                <p:cTn id="257" presetID="42" presetClass="exit" presetSubtype="0" fill="hold" grpId="1" nodeType="clickEffect">
                                  <p:stCondLst>
                                    <p:cond delay="0"/>
                                  </p:stCondLst>
                                  <p:childTnLst>
                                    <p:animEffect transition="out" filter="fade">
                                      <p:cBhvr>
                                        <p:cTn id="258" dur="1000"/>
                                        <p:tgtEl>
                                          <p:spTgt spid="55"/>
                                        </p:tgtEl>
                                      </p:cBhvr>
                                    </p:animEffect>
                                    <p:anim calcmode="lin" valueType="num">
                                      <p:cBhvr>
                                        <p:cTn id="259" dur="1000"/>
                                        <p:tgtEl>
                                          <p:spTgt spid="55"/>
                                        </p:tgtEl>
                                        <p:attrNameLst>
                                          <p:attrName>ppt_x</p:attrName>
                                        </p:attrNameLst>
                                      </p:cBhvr>
                                      <p:tavLst>
                                        <p:tav tm="0">
                                          <p:val>
                                            <p:strVal val="ppt_x"/>
                                          </p:val>
                                        </p:tav>
                                        <p:tav tm="100000">
                                          <p:val>
                                            <p:strVal val="ppt_x"/>
                                          </p:val>
                                        </p:tav>
                                      </p:tavLst>
                                    </p:anim>
                                    <p:anim calcmode="lin" valueType="num">
                                      <p:cBhvr>
                                        <p:cTn id="260" dur="1000"/>
                                        <p:tgtEl>
                                          <p:spTgt spid="55"/>
                                        </p:tgtEl>
                                        <p:attrNameLst>
                                          <p:attrName>ppt_y</p:attrName>
                                        </p:attrNameLst>
                                      </p:cBhvr>
                                      <p:tavLst>
                                        <p:tav tm="0">
                                          <p:val>
                                            <p:strVal val="ppt_y"/>
                                          </p:val>
                                        </p:tav>
                                        <p:tav tm="100000">
                                          <p:val>
                                            <p:strVal val="ppt_y+.1"/>
                                          </p:val>
                                        </p:tav>
                                      </p:tavLst>
                                    </p:anim>
                                    <p:set>
                                      <p:cBhvr>
                                        <p:cTn id="261" dur="1" fill="hold">
                                          <p:stCondLst>
                                            <p:cond delay="999"/>
                                          </p:stCondLst>
                                        </p:cTn>
                                        <p:tgtEl>
                                          <p:spTgt spid="55"/>
                                        </p:tgtEl>
                                        <p:attrNameLst>
                                          <p:attrName>style.visibility</p:attrName>
                                        </p:attrNameLst>
                                      </p:cBhvr>
                                      <p:to>
                                        <p:strVal val="hidden"/>
                                      </p:to>
                                    </p:set>
                                  </p:childTnLst>
                                </p:cTn>
                              </p:par>
                            </p:childTnLst>
                          </p:cTn>
                        </p:par>
                      </p:childTnLst>
                    </p:cTn>
                  </p:par>
                  <p:par>
                    <p:cTn id="262" fill="hold">
                      <p:stCondLst>
                        <p:cond delay="indefinite"/>
                      </p:stCondLst>
                      <p:childTnLst>
                        <p:par>
                          <p:cTn id="263" fill="hold">
                            <p:stCondLst>
                              <p:cond delay="0"/>
                            </p:stCondLst>
                            <p:childTnLst>
                              <p:par>
                                <p:cTn id="264" presetID="12" presetClass="entr" presetSubtype="8" fill="hold" grpId="0" nodeType="clickEffect">
                                  <p:stCondLst>
                                    <p:cond delay="0"/>
                                  </p:stCondLst>
                                  <p:childTnLst>
                                    <p:set>
                                      <p:cBhvr>
                                        <p:cTn id="265" dur="1" fill="hold">
                                          <p:stCondLst>
                                            <p:cond delay="0"/>
                                          </p:stCondLst>
                                        </p:cTn>
                                        <p:tgtEl>
                                          <p:spTgt spid="54"/>
                                        </p:tgtEl>
                                        <p:attrNameLst>
                                          <p:attrName>style.visibility</p:attrName>
                                        </p:attrNameLst>
                                      </p:cBhvr>
                                      <p:to>
                                        <p:strVal val="visible"/>
                                      </p:to>
                                    </p:set>
                                    <p:anim calcmode="lin" valueType="num">
                                      <p:cBhvr additive="base">
                                        <p:cTn id="266" dur="500"/>
                                        <p:tgtEl>
                                          <p:spTgt spid="54"/>
                                        </p:tgtEl>
                                        <p:attrNameLst>
                                          <p:attrName>ppt_x</p:attrName>
                                        </p:attrNameLst>
                                      </p:cBhvr>
                                      <p:tavLst>
                                        <p:tav tm="0">
                                          <p:val>
                                            <p:strVal val="#ppt_x-#ppt_w*1.125000"/>
                                          </p:val>
                                        </p:tav>
                                        <p:tav tm="100000">
                                          <p:val>
                                            <p:strVal val="#ppt_x"/>
                                          </p:val>
                                        </p:tav>
                                      </p:tavLst>
                                    </p:anim>
                                    <p:animEffect transition="in" filter="wipe(right)">
                                      <p:cBhvr>
                                        <p:cTn id="267" dur="500"/>
                                        <p:tgtEl>
                                          <p:spTgt spid="54"/>
                                        </p:tgtEl>
                                      </p:cBhvr>
                                    </p:animEffect>
                                  </p:childTnLst>
                                </p:cTn>
                              </p:par>
                            </p:childTnLst>
                          </p:cTn>
                        </p:par>
                      </p:childTnLst>
                    </p:cTn>
                  </p:par>
                  <p:par>
                    <p:cTn id="268" fill="hold">
                      <p:stCondLst>
                        <p:cond delay="indefinite"/>
                      </p:stCondLst>
                      <p:childTnLst>
                        <p:par>
                          <p:cTn id="269" fill="hold">
                            <p:stCondLst>
                              <p:cond delay="0"/>
                            </p:stCondLst>
                            <p:childTnLst>
                              <p:par>
                                <p:cTn id="270" presetID="42" presetClass="exit" presetSubtype="0" fill="hold" grpId="1" nodeType="clickEffect">
                                  <p:stCondLst>
                                    <p:cond delay="0"/>
                                  </p:stCondLst>
                                  <p:childTnLst>
                                    <p:animEffect transition="out" filter="fade">
                                      <p:cBhvr>
                                        <p:cTn id="271" dur="1000"/>
                                        <p:tgtEl>
                                          <p:spTgt spid="54"/>
                                        </p:tgtEl>
                                      </p:cBhvr>
                                    </p:animEffect>
                                    <p:anim calcmode="lin" valueType="num">
                                      <p:cBhvr>
                                        <p:cTn id="272" dur="1000"/>
                                        <p:tgtEl>
                                          <p:spTgt spid="54"/>
                                        </p:tgtEl>
                                        <p:attrNameLst>
                                          <p:attrName>ppt_x</p:attrName>
                                        </p:attrNameLst>
                                      </p:cBhvr>
                                      <p:tavLst>
                                        <p:tav tm="0">
                                          <p:val>
                                            <p:strVal val="ppt_x"/>
                                          </p:val>
                                        </p:tav>
                                        <p:tav tm="100000">
                                          <p:val>
                                            <p:strVal val="ppt_x"/>
                                          </p:val>
                                        </p:tav>
                                      </p:tavLst>
                                    </p:anim>
                                    <p:anim calcmode="lin" valueType="num">
                                      <p:cBhvr>
                                        <p:cTn id="273" dur="1000"/>
                                        <p:tgtEl>
                                          <p:spTgt spid="54"/>
                                        </p:tgtEl>
                                        <p:attrNameLst>
                                          <p:attrName>ppt_y</p:attrName>
                                        </p:attrNameLst>
                                      </p:cBhvr>
                                      <p:tavLst>
                                        <p:tav tm="0">
                                          <p:val>
                                            <p:strVal val="ppt_y"/>
                                          </p:val>
                                        </p:tav>
                                        <p:tav tm="100000">
                                          <p:val>
                                            <p:strVal val="ppt_y+.1"/>
                                          </p:val>
                                        </p:tav>
                                      </p:tavLst>
                                    </p:anim>
                                    <p:set>
                                      <p:cBhvr>
                                        <p:cTn id="274" dur="1" fill="hold">
                                          <p:stCondLst>
                                            <p:cond delay="999"/>
                                          </p:stCondLst>
                                        </p:cTn>
                                        <p:tgtEl>
                                          <p:spTgt spid="54"/>
                                        </p:tgtEl>
                                        <p:attrNameLst>
                                          <p:attrName>style.visibility</p:attrName>
                                        </p:attrNameLst>
                                      </p:cBhvr>
                                      <p:to>
                                        <p:strVal val="hidden"/>
                                      </p:to>
                                    </p:set>
                                  </p:childTnLst>
                                </p:cTn>
                              </p:par>
                              <p:par>
                                <p:cTn id="275" presetID="12" presetClass="entr" presetSubtype="8" fill="hold" grpId="0" nodeType="withEffect">
                                  <p:stCondLst>
                                    <p:cond delay="0"/>
                                  </p:stCondLst>
                                  <p:childTnLst>
                                    <p:set>
                                      <p:cBhvr>
                                        <p:cTn id="276" dur="1" fill="hold">
                                          <p:stCondLst>
                                            <p:cond delay="0"/>
                                          </p:stCondLst>
                                        </p:cTn>
                                        <p:tgtEl>
                                          <p:spTgt spid="56"/>
                                        </p:tgtEl>
                                        <p:attrNameLst>
                                          <p:attrName>style.visibility</p:attrName>
                                        </p:attrNameLst>
                                      </p:cBhvr>
                                      <p:to>
                                        <p:strVal val="visible"/>
                                      </p:to>
                                    </p:set>
                                    <p:anim calcmode="lin" valueType="num">
                                      <p:cBhvr additive="base">
                                        <p:cTn id="277" dur="500"/>
                                        <p:tgtEl>
                                          <p:spTgt spid="56"/>
                                        </p:tgtEl>
                                        <p:attrNameLst>
                                          <p:attrName>ppt_x</p:attrName>
                                        </p:attrNameLst>
                                      </p:cBhvr>
                                      <p:tavLst>
                                        <p:tav tm="0">
                                          <p:val>
                                            <p:strVal val="#ppt_x-#ppt_w*1.125000"/>
                                          </p:val>
                                        </p:tav>
                                        <p:tav tm="100000">
                                          <p:val>
                                            <p:strVal val="#ppt_x"/>
                                          </p:val>
                                        </p:tav>
                                      </p:tavLst>
                                    </p:anim>
                                    <p:animEffect transition="in" filter="wipe(right)">
                                      <p:cBhvr>
                                        <p:cTn id="278" dur="500"/>
                                        <p:tgtEl>
                                          <p:spTgt spid="56"/>
                                        </p:tgtEl>
                                      </p:cBhvr>
                                    </p:animEffect>
                                  </p:childTnLst>
                                </p:cTn>
                              </p:par>
                            </p:childTnLst>
                          </p:cTn>
                        </p:par>
                      </p:childTnLst>
                    </p:cTn>
                  </p:par>
                  <p:par>
                    <p:cTn id="279" fill="hold">
                      <p:stCondLst>
                        <p:cond delay="indefinite"/>
                      </p:stCondLst>
                      <p:childTnLst>
                        <p:par>
                          <p:cTn id="280" fill="hold">
                            <p:stCondLst>
                              <p:cond delay="0"/>
                            </p:stCondLst>
                            <p:childTnLst>
                              <p:par>
                                <p:cTn id="281" presetID="42" presetClass="exit" presetSubtype="0" fill="hold" grpId="1" nodeType="clickEffect">
                                  <p:stCondLst>
                                    <p:cond delay="0"/>
                                  </p:stCondLst>
                                  <p:childTnLst>
                                    <p:animEffect transition="out" filter="fade">
                                      <p:cBhvr>
                                        <p:cTn id="282" dur="1000"/>
                                        <p:tgtEl>
                                          <p:spTgt spid="56"/>
                                        </p:tgtEl>
                                      </p:cBhvr>
                                    </p:animEffect>
                                    <p:anim calcmode="lin" valueType="num">
                                      <p:cBhvr>
                                        <p:cTn id="283" dur="1000"/>
                                        <p:tgtEl>
                                          <p:spTgt spid="56"/>
                                        </p:tgtEl>
                                        <p:attrNameLst>
                                          <p:attrName>ppt_x</p:attrName>
                                        </p:attrNameLst>
                                      </p:cBhvr>
                                      <p:tavLst>
                                        <p:tav tm="0">
                                          <p:val>
                                            <p:strVal val="ppt_x"/>
                                          </p:val>
                                        </p:tav>
                                        <p:tav tm="100000">
                                          <p:val>
                                            <p:strVal val="ppt_x"/>
                                          </p:val>
                                        </p:tav>
                                      </p:tavLst>
                                    </p:anim>
                                    <p:anim calcmode="lin" valueType="num">
                                      <p:cBhvr>
                                        <p:cTn id="284" dur="1000"/>
                                        <p:tgtEl>
                                          <p:spTgt spid="56"/>
                                        </p:tgtEl>
                                        <p:attrNameLst>
                                          <p:attrName>ppt_y</p:attrName>
                                        </p:attrNameLst>
                                      </p:cBhvr>
                                      <p:tavLst>
                                        <p:tav tm="0">
                                          <p:val>
                                            <p:strVal val="ppt_y"/>
                                          </p:val>
                                        </p:tav>
                                        <p:tav tm="100000">
                                          <p:val>
                                            <p:strVal val="ppt_y+.1"/>
                                          </p:val>
                                        </p:tav>
                                      </p:tavLst>
                                    </p:anim>
                                    <p:set>
                                      <p:cBhvr>
                                        <p:cTn id="285" dur="1" fill="hold">
                                          <p:stCondLst>
                                            <p:cond delay="999"/>
                                          </p:stCondLst>
                                        </p:cTn>
                                        <p:tgtEl>
                                          <p:spTgt spid="56"/>
                                        </p:tgtEl>
                                        <p:attrNameLst>
                                          <p:attrName>style.visibility</p:attrName>
                                        </p:attrNameLst>
                                      </p:cBhvr>
                                      <p:to>
                                        <p:strVal val="hidden"/>
                                      </p:to>
                                    </p:set>
                                  </p:childTnLst>
                                </p:cTn>
                              </p:par>
                            </p:childTnLst>
                          </p:cTn>
                        </p:par>
                      </p:childTnLst>
                    </p:cTn>
                  </p:par>
                  <p:par>
                    <p:cTn id="286" fill="hold">
                      <p:stCondLst>
                        <p:cond delay="indefinite"/>
                      </p:stCondLst>
                      <p:childTnLst>
                        <p:par>
                          <p:cTn id="287" fill="hold">
                            <p:stCondLst>
                              <p:cond delay="0"/>
                            </p:stCondLst>
                            <p:childTnLst>
                              <p:par>
                                <p:cTn id="288" presetID="12" presetClass="entr" presetSubtype="8" fill="hold" nodeType="clickEffect">
                                  <p:stCondLst>
                                    <p:cond delay="0"/>
                                  </p:stCondLst>
                                  <p:childTnLst>
                                    <p:set>
                                      <p:cBhvr>
                                        <p:cTn id="289" dur="1" fill="hold">
                                          <p:stCondLst>
                                            <p:cond delay="0"/>
                                          </p:stCondLst>
                                        </p:cTn>
                                        <p:tgtEl>
                                          <p:spTgt spid="57">
                                            <p:txEl>
                                              <p:pRg st="0" end="0"/>
                                            </p:txEl>
                                          </p:spTgt>
                                        </p:tgtEl>
                                        <p:attrNameLst>
                                          <p:attrName>style.visibility</p:attrName>
                                        </p:attrNameLst>
                                      </p:cBhvr>
                                      <p:to>
                                        <p:strVal val="visible"/>
                                      </p:to>
                                    </p:set>
                                    <p:anim calcmode="lin" valueType="num">
                                      <p:cBhvr additive="base">
                                        <p:cTn id="290" dur="500"/>
                                        <p:tgtEl>
                                          <p:spTgt spid="57">
                                            <p:txEl>
                                              <p:pRg st="0" end="0"/>
                                            </p:txEl>
                                          </p:spTgt>
                                        </p:tgtEl>
                                        <p:attrNameLst>
                                          <p:attrName>ppt_x</p:attrName>
                                        </p:attrNameLst>
                                      </p:cBhvr>
                                      <p:tavLst>
                                        <p:tav tm="0">
                                          <p:val>
                                            <p:strVal val="#ppt_x-#ppt_w*1.125000"/>
                                          </p:val>
                                        </p:tav>
                                        <p:tav tm="100000">
                                          <p:val>
                                            <p:strVal val="#ppt_x"/>
                                          </p:val>
                                        </p:tav>
                                      </p:tavLst>
                                    </p:anim>
                                    <p:animEffect transition="in" filter="wipe(right)">
                                      <p:cBhvr>
                                        <p:cTn id="291" dur="500"/>
                                        <p:tgtEl>
                                          <p:spTgt spid="57">
                                            <p:txEl>
                                              <p:pRg st="0" end="0"/>
                                            </p:txEl>
                                          </p:spTgt>
                                        </p:tgtEl>
                                      </p:cBhvr>
                                    </p:animEffect>
                                  </p:childTnLst>
                                </p:cTn>
                              </p:par>
                            </p:childTnLst>
                          </p:cTn>
                        </p:par>
                      </p:childTnLst>
                    </p:cTn>
                  </p:par>
                  <p:par>
                    <p:cTn id="292" fill="hold">
                      <p:stCondLst>
                        <p:cond delay="indefinite"/>
                      </p:stCondLst>
                      <p:childTnLst>
                        <p:par>
                          <p:cTn id="293" fill="hold">
                            <p:stCondLst>
                              <p:cond delay="0"/>
                            </p:stCondLst>
                            <p:childTnLst>
                              <p:par>
                                <p:cTn id="294" presetID="42" presetClass="exit" presetSubtype="0" fill="hold" grpId="0" nodeType="clickEffect">
                                  <p:stCondLst>
                                    <p:cond delay="0"/>
                                  </p:stCondLst>
                                  <p:childTnLst>
                                    <p:animEffect transition="out" filter="fade">
                                      <p:cBhvr>
                                        <p:cTn id="295" dur="1000"/>
                                        <p:tgtEl>
                                          <p:spTgt spid="57">
                                            <p:txEl>
                                              <p:pRg st="0" end="0"/>
                                            </p:txEl>
                                          </p:spTgt>
                                        </p:tgtEl>
                                      </p:cBhvr>
                                    </p:animEffect>
                                    <p:anim calcmode="lin" valueType="num">
                                      <p:cBhvr>
                                        <p:cTn id="296" dur="1000"/>
                                        <p:tgtEl>
                                          <p:spTgt spid="57">
                                            <p:txEl>
                                              <p:pRg st="0" end="0"/>
                                            </p:txEl>
                                          </p:spTgt>
                                        </p:tgtEl>
                                        <p:attrNameLst>
                                          <p:attrName>ppt_x</p:attrName>
                                        </p:attrNameLst>
                                      </p:cBhvr>
                                      <p:tavLst>
                                        <p:tav tm="0">
                                          <p:val>
                                            <p:strVal val="ppt_x"/>
                                          </p:val>
                                        </p:tav>
                                        <p:tav tm="100000">
                                          <p:val>
                                            <p:strVal val="ppt_x"/>
                                          </p:val>
                                        </p:tav>
                                      </p:tavLst>
                                    </p:anim>
                                    <p:anim calcmode="lin" valueType="num">
                                      <p:cBhvr>
                                        <p:cTn id="297" dur="1000"/>
                                        <p:tgtEl>
                                          <p:spTgt spid="57">
                                            <p:txEl>
                                              <p:pRg st="0" end="0"/>
                                            </p:txEl>
                                          </p:spTgt>
                                        </p:tgtEl>
                                        <p:attrNameLst>
                                          <p:attrName>ppt_y</p:attrName>
                                        </p:attrNameLst>
                                      </p:cBhvr>
                                      <p:tavLst>
                                        <p:tav tm="0">
                                          <p:val>
                                            <p:strVal val="ppt_y"/>
                                          </p:val>
                                        </p:tav>
                                        <p:tav tm="100000">
                                          <p:val>
                                            <p:strVal val="ppt_y+.1"/>
                                          </p:val>
                                        </p:tav>
                                      </p:tavLst>
                                    </p:anim>
                                    <p:set>
                                      <p:cBhvr>
                                        <p:cTn id="298" dur="1" fill="hold">
                                          <p:stCondLst>
                                            <p:cond delay="999"/>
                                          </p:stCondLst>
                                        </p:cTn>
                                        <p:tgtEl>
                                          <p:spTgt spid="5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18" grpId="0"/>
      <p:bldP spid="18" grpId="1"/>
      <p:bldP spid="20" grpId="0"/>
      <p:bldP spid="20" grpId="1"/>
      <p:bldP spid="25" grpId="0"/>
      <p:bldP spid="25" grpId="1"/>
      <p:bldP spid="26" grpId="0"/>
      <p:bldP spid="26" grpId="1"/>
      <p:bldP spid="27" grpId="0"/>
      <p:bldP spid="27" grpId="1"/>
      <p:bldP spid="29" grpId="0"/>
      <p:bldP spid="29" grpId="1"/>
      <p:bldP spid="30" grpId="0"/>
      <p:bldP spid="30" grpId="2"/>
      <p:bldP spid="31" grpId="0" animBg="1"/>
      <p:bldP spid="32" grpId="0" build="allAtOnce"/>
      <p:bldP spid="33" grpId="0"/>
      <p:bldP spid="33" grpId="1"/>
      <p:bldP spid="35" grpId="0"/>
      <p:bldP spid="36" grpId="0" animBg="1"/>
      <p:bldP spid="38" grpId="0"/>
      <p:bldP spid="39" grpId="0"/>
      <p:bldP spid="40" grpId="0"/>
      <p:bldP spid="41" grpId="0"/>
      <p:bldP spid="42" grpId="0"/>
      <p:bldP spid="44" grpId="0" animBg="1"/>
      <p:bldP spid="46" grpId="0"/>
      <p:bldP spid="47" grpId="0"/>
      <p:bldP spid="48" grpId="0"/>
      <p:bldP spid="49" grpId="0"/>
      <p:bldP spid="50" grpId="0"/>
      <p:bldP spid="52" grpId="1"/>
      <p:bldP spid="53" grpId="0"/>
      <p:bldP spid="54" grpId="0"/>
      <p:bldP spid="54" grpId="1"/>
      <p:bldP spid="55" grpId="0"/>
      <p:bldP spid="55" grpId="1"/>
      <p:bldP spid="56" grpId="0"/>
      <p:bldP spid="56" grpId="1"/>
      <p:bldP spid="57" grpId="0" build="allAtOnce"/>
      <p:bldP spid="58" grpId="0"/>
      <p:bldP spid="5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19100" y="685800"/>
            <a:ext cx="8382000" cy="584775"/>
          </a:xfrm>
          <a:prstGeom prst="rect">
            <a:avLst/>
          </a:prstGeom>
        </p:spPr>
        <p:txBody>
          <a:bodyPr wrap="square">
            <a:spAutoFit/>
          </a:bodyPr>
          <a:lstStyle/>
          <a:p>
            <a:pPr algn="ctr"/>
            <a:r>
              <a:rPr lang="en-US" sz="3200" b="1" i="1" cap="none" spc="0"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Semester wise optional and compulsory subjects-</a:t>
            </a:r>
          </a:p>
        </p:txBody>
      </p:sp>
      <p:sp>
        <p:nvSpPr>
          <p:cNvPr id="80" name="Rounded Rectangle 79"/>
          <p:cNvSpPr/>
          <p:nvPr/>
        </p:nvSpPr>
        <p:spPr>
          <a:xfrm>
            <a:off x="4495800" y="4455942"/>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81" name="Rounded Rectangle 80"/>
          <p:cNvSpPr/>
          <p:nvPr/>
        </p:nvSpPr>
        <p:spPr>
          <a:xfrm>
            <a:off x="5715000" y="44559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General Hindi</a:t>
            </a:r>
            <a:endParaRPr lang="en-US" sz="1600" b="1" dirty="0">
              <a:solidFill>
                <a:srgbClr val="002060"/>
              </a:solidFill>
              <a:latin typeface="Times New Roman" pitchFamily="18" charset="0"/>
              <a:cs typeface="Times New Roman" pitchFamily="18" charset="0"/>
            </a:endParaRPr>
          </a:p>
        </p:txBody>
      </p:sp>
      <p:sp>
        <p:nvSpPr>
          <p:cNvPr id="82" name="Rounded Rectangle 81"/>
          <p:cNvSpPr/>
          <p:nvPr/>
        </p:nvSpPr>
        <p:spPr>
          <a:xfrm>
            <a:off x="2057400" y="445594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83" name="Rounded Rectangle 82"/>
          <p:cNvSpPr/>
          <p:nvPr/>
        </p:nvSpPr>
        <p:spPr>
          <a:xfrm>
            <a:off x="3276600" y="4455942"/>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01" name="Rounded Rectangle 100"/>
          <p:cNvSpPr/>
          <p:nvPr/>
        </p:nvSpPr>
        <p:spPr>
          <a:xfrm>
            <a:off x="7391400" y="4455942"/>
            <a:ext cx="13716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Honors Subject</a:t>
            </a:r>
          </a:p>
        </p:txBody>
      </p:sp>
      <p:sp>
        <p:nvSpPr>
          <p:cNvPr id="102" name="Rounded Rectangle 101"/>
          <p:cNvSpPr/>
          <p:nvPr/>
        </p:nvSpPr>
        <p:spPr>
          <a:xfrm>
            <a:off x="4468368" y="5213492"/>
            <a:ext cx="1185672"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103" name="Rounded Rectangle 102"/>
          <p:cNvSpPr/>
          <p:nvPr/>
        </p:nvSpPr>
        <p:spPr>
          <a:xfrm>
            <a:off x="5739384" y="5181600"/>
            <a:ext cx="1591056" cy="50150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Skill Based Course</a:t>
            </a:r>
            <a:endParaRPr lang="en-US" sz="1600" b="1" dirty="0">
              <a:solidFill>
                <a:srgbClr val="002060"/>
              </a:solidFill>
              <a:latin typeface="Times New Roman" pitchFamily="18" charset="0"/>
              <a:cs typeface="Times New Roman" pitchFamily="18" charset="0"/>
            </a:endParaRPr>
          </a:p>
        </p:txBody>
      </p:sp>
      <p:sp>
        <p:nvSpPr>
          <p:cNvPr id="104" name="Rounded Rectangle 103"/>
          <p:cNvSpPr/>
          <p:nvPr/>
        </p:nvSpPr>
        <p:spPr>
          <a:xfrm>
            <a:off x="2106168" y="5213492"/>
            <a:ext cx="1109472"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105" name="Rounded Rectangle 104"/>
          <p:cNvSpPr/>
          <p:nvPr/>
        </p:nvSpPr>
        <p:spPr>
          <a:xfrm>
            <a:off x="3291840" y="5213492"/>
            <a:ext cx="1109472"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07" name="Rounded Rectangle 106"/>
          <p:cNvSpPr/>
          <p:nvPr/>
        </p:nvSpPr>
        <p:spPr>
          <a:xfrm>
            <a:off x="7406640" y="5181600"/>
            <a:ext cx="1356360"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Honors Subject</a:t>
            </a:r>
          </a:p>
        </p:txBody>
      </p:sp>
      <p:sp>
        <p:nvSpPr>
          <p:cNvPr id="108" name="Rounded Rectangle 107"/>
          <p:cNvSpPr/>
          <p:nvPr/>
        </p:nvSpPr>
        <p:spPr>
          <a:xfrm>
            <a:off x="838200" y="6019800"/>
            <a:ext cx="9906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Semester</a:t>
            </a:r>
            <a:endParaRPr lang="en-US" sz="1400" b="1" dirty="0">
              <a:latin typeface="Times New Roman" pitchFamily="18" charset="0"/>
              <a:cs typeface="Times New Roman" pitchFamily="18" charset="0"/>
            </a:endParaRPr>
          </a:p>
        </p:txBody>
      </p:sp>
      <p:sp>
        <p:nvSpPr>
          <p:cNvPr id="109" name="Rounded Rectangle 108"/>
          <p:cNvSpPr/>
          <p:nvPr/>
        </p:nvSpPr>
        <p:spPr>
          <a:xfrm>
            <a:off x="1905000" y="6019800"/>
            <a:ext cx="12954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Paper 600 marks </a:t>
            </a:r>
            <a:endParaRPr lang="en-US" sz="1600" b="1" dirty="0">
              <a:latin typeface="Times New Roman" pitchFamily="18" charset="0"/>
              <a:cs typeface="Times New Roman" pitchFamily="18" charset="0"/>
            </a:endParaRPr>
          </a:p>
        </p:txBody>
      </p:sp>
      <p:sp>
        <p:nvSpPr>
          <p:cNvPr id="148" name="Rounded Rectangle 147"/>
          <p:cNvSpPr/>
          <p:nvPr/>
        </p:nvSpPr>
        <p:spPr>
          <a:xfrm>
            <a:off x="4495800" y="3657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149" name="Rounded Rectangle 148"/>
          <p:cNvSpPr/>
          <p:nvPr/>
        </p:nvSpPr>
        <p:spPr>
          <a:xfrm>
            <a:off x="5715000" y="3657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General Hindi</a:t>
            </a:r>
            <a:endParaRPr lang="en-US" sz="1600" b="1" dirty="0">
              <a:solidFill>
                <a:srgbClr val="002060"/>
              </a:solidFill>
              <a:latin typeface="Times New Roman" pitchFamily="18" charset="0"/>
              <a:cs typeface="Times New Roman" pitchFamily="18" charset="0"/>
            </a:endParaRPr>
          </a:p>
        </p:txBody>
      </p:sp>
      <p:sp>
        <p:nvSpPr>
          <p:cNvPr id="150" name="Rounded Rectangle 149"/>
          <p:cNvSpPr/>
          <p:nvPr/>
        </p:nvSpPr>
        <p:spPr>
          <a:xfrm>
            <a:off x="2057400" y="3657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151" name="Rounded Rectangle 150"/>
          <p:cNvSpPr/>
          <p:nvPr/>
        </p:nvSpPr>
        <p:spPr>
          <a:xfrm>
            <a:off x="3276600" y="3657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52" name="Rounded Rectangle 151"/>
          <p:cNvSpPr/>
          <p:nvPr/>
        </p:nvSpPr>
        <p:spPr>
          <a:xfrm>
            <a:off x="7391400" y="3657600"/>
            <a:ext cx="13716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Honors Subject</a:t>
            </a:r>
          </a:p>
        </p:txBody>
      </p:sp>
      <p:sp>
        <p:nvSpPr>
          <p:cNvPr id="153" name="Rounded Rectangle 152"/>
          <p:cNvSpPr/>
          <p:nvPr/>
        </p:nvSpPr>
        <p:spPr>
          <a:xfrm>
            <a:off x="4495800" y="2895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154" name="Rounded Rectangle 153"/>
          <p:cNvSpPr/>
          <p:nvPr/>
        </p:nvSpPr>
        <p:spPr>
          <a:xfrm>
            <a:off x="5715000" y="2895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General English</a:t>
            </a:r>
            <a:endParaRPr lang="en-US" sz="1600" b="1" dirty="0">
              <a:solidFill>
                <a:srgbClr val="002060"/>
              </a:solidFill>
              <a:latin typeface="Times New Roman" pitchFamily="18" charset="0"/>
              <a:cs typeface="Times New Roman" pitchFamily="18" charset="0"/>
            </a:endParaRPr>
          </a:p>
        </p:txBody>
      </p:sp>
      <p:sp>
        <p:nvSpPr>
          <p:cNvPr id="155" name="Rounded Rectangle 154"/>
          <p:cNvSpPr/>
          <p:nvPr/>
        </p:nvSpPr>
        <p:spPr>
          <a:xfrm>
            <a:off x="2057400" y="2895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156" name="Rounded Rectangle 155"/>
          <p:cNvSpPr/>
          <p:nvPr/>
        </p:nvSpPr>
        <p:spPr>
          <a:xfrm>
            <a:off x="3276600" y="2895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57" name="Rounded Rectangle 156"/>
          <p:cNvSpPr/>
          <p:nvPr/>
        </p:nvSpPr>
        <p:spPr>
          <a:xfrm>
            <a:off x="7391400" y="2895600"/>
            <a:ext cx="13716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Honors Subject</a:t>
            </a:r>
          </a:p>
        </p:txBody>
      </p:sp>
      <p:sp>
        <p:nvSpPr>
          <p:cNvPr id="158" name="Rounded Rectangle 157"/>
          <p:cNvSpPr/>
          <p:nvPr/>
        </p:nvSpPr>
        <p:spPr>
          <a:xfrm>
            <a:off x="4495800" y="2133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159" name="Rounded Rectangle 158"/>
          <p:cNvSpPr/>
          <p:nvPr/>
        </p:nvSpPr>
        <p:spPr>
          <a:xfrm>
            <a:off x="5715000" y="2133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General English</a:t>
            </a:r>
            <a:endParaRPr lang="en-US" sz="1600" b="1" dirty="0">
              <a:solidFill>
                <a:srgbClr val="002060"/>
              </a:solidFill>
              <a:latin typeface="Times New Roman" pitchFamily="18" charset="0"/>
              <a:cs typeface="Times New Roman" pitchFamily="18" charset="0"/>
            </a:endParaRPr>
          </a:p>
        </p:txBody>
      </p:sp>
      <p:sp>
        <p:nvSpPr>
          <p:cNvPr id="160" name="Rounded Rectangle 159"/>
          <p:cNvSpPr/>
          <p:nvPr/>
        </p:nvSpPr>
        <p:spPr>
          <a:xfrm>
            <a:off x="2057400" y="2133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161" name="Rounded Rectangle 160"/>
          <p:cNvSpPr/>
          <p:nvPr/>
        </p:nvSpPr>
        <p:spPr>
          <a:xfrm>
            <a:off x="3276600" y="2133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62" name="Rounded Rectangle 161"/>
          <p:cNvSpPr/>
          <p:nvPr/>
        </p:nvSpPr>
        <p:spPr>
          <a:xfrm>
            <a:off x="4495800" y="1331742"/>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3</a:t>
            </a:r>
            <a:endParaRPr lang="en-US" sz="1600" b="1" dirty="0">
              <a:solidFill>
                <a:srgbClr val="002060"/>
              </a:solidFill>
              <a:latin typeface="Times New Roman" pitchFamily="18" charset="0"/>
              <a:cs typeface="Times New Roman" pitchFamily="18" charset="0"/>
            </a:endParaRPr>
          </a:p>
        </p:txBody>
      </p:sp>
      <p:sp>
        <p:nvSpPr>
          <p:cNvPr id="163" name="Rounded Rectangle 162"/>
          <p:cNvSpPr/>
          <p:nvPr/>
        </p:nvSpPr>
        <p:spPr>
          <a:xfrm>
            <a:off x="5715000" y="13317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Environmental Study</a:t>
            </a:r>
            <a:endParaRPr lang="en-US" sz="1600" b="1" dirty="0">
              <a:solidFill>
                <a:srgbClr val="002060"/>
              </a:solidFill>
              <a:latin typeface="Times New Roman" pitchFamily="18" charset="0"/>
              <a:cs typeface="Times New Roman" pitchFamily="18" charset="0"/>
            </a:endParaRPr>
          </a:p>
        </p:txBody>
      </p:sp>
      <p:sp>
        <p:nvSpPr>
          <p:cNvPr id="164" name="Rounded Rectangle 163"/>
          <p:cNvSpPr/>
          <p:nvPr/>
        </p:nvSpPr>
        <p:spPr>
          <a:xfrm>
            <a:off x="2057400" y="133174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1</a:t>
            </a:r>
            <a:endParaRPr lang="en-US" sz="1600" b="1" dirty="0">
              <a:solidFill>
                <a:srgbClr val="002060"/>
              </a:solidFill>
              <a:latin typeface="Times New Roman" pitchFamily="18" charset="0"/>
              <a:cs typeface="Times New Roman" pitchFamily="18" charset="0"/>
            </a:endParaRPr>
          </a:p>
        </p:txBody>
      </p:sp>
      <p:sp>
        <p:nvSpPr>
          <p:cNvPr id="165" name="Rounded Rectangle 164"/>
          <p:cNvSpPr/>
          <p:nvPr/>
        </p:nvSpPr>
        <p:spPr>
          <a:xfrm>
            <a:off x="3276600" y="1331742"/>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Optional</a:t>
            </a:r>
          </a:p>
          <a:p>
            <a:pPr algn="ctr"/>
            <a:r>
              <a:rPr lang="en-US" sz="1600" b="1" dirty="0" smtClean="0">
                <a:solidFill>
                  <a:srgbClr val="002060"/>
                </a:solidFill>
                <a:latin typeface="Times New Roman" pitchFamily="18" charset="0"/>
                <a:cs typeface="Times New Roman" pitchFamily="18" charset="0"/>
              </a:rPr>
              <a:t>Subject 2</a:t>
            </a:r>
            <a:endParaRPr lang="en-US" sz="1600" b="1" dirty="0">
              <a:solidFill>
                <a:srgbClr val="002060"/>
              </a:solidFill>
              <a:latin typeface="Times New Roman" pitchFamily="18" charset="0"/>
              <a:cs typeface="Times New Roman" pitchFamily="18" charset="0"/>
            </a:endParaRPr>
          </a:p>
        </p:txBody>
      </p:sp>
      <p:sp>
        <p:nvSpPr>
          <p:cNvPr id="167" name="Right Arrow 166"/>
          <p:cNvSpPr/>
          <p:nvPr/>
        </p:nvSpPr>
        <p:spPr>
          <a:xfrm>
            <a:off x="228600" y="1295400"/>
            <a:ext cx="16002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 </a:t>
            </a:r>
          </a:p>
        </p:txBody>
      </p:sp>
      <p:sp>
        <p:nvSpPr>
          <p:cNvPr id="168" name="Right Arrow 167"/>
          <p:cNvSpPr/>
          <p:nvPr/>
        </p:nvSpPr>
        <p:spPr>
          <a:xfrm>
            <a:off x="228600" y="2057400"/>
            <a:ext cx="16002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 </a:t>
            </a:r>
          </a:p>
        </p:txBody>
      </p:sp>
      <p:sp>
        <p:nvSpPr>
          <p:cNvPr id="169" name="Right Arrow 168"/>
          <p:cNvSpPr/>
          <p:nvPr/>
        </p:nvSpPr>
        <p:spPr>
          <a:xfrm>
            <a:off x="228600" y="28194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III </a:t>
            </a:r>
          </a:p>
        </p:txBody>
      </p:sp>
      <p:sp>
        <p:nvSpPr>
          <p:cNvPr id="170" name="Right Arrow 169"/>
          <p:cNvSpPr/>
          <p:nvPr/>
        </p:nvSpPr>
        <p:spPr>
          <a:xfrm>
            <a:off x="228600" y="35814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171" name="Right Arrow 170"/>
          <p:cNvSpPr/>
          <p:nvPr/>
        </p:nvSpPr>
        <p:spPr>
          <a:xfrm>
            <a:off x="228600" y="43434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172" name="Right Arrow 171"/>
          <p:cNvSpPr/>
          <p:nvPr/>
        </p:nvSpPr>
        <p:spPr>
          <a:xfrm>
            <a:off x="228600" y="5105400"/>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173" name="Rounded Rectangle 172"/>
          <p:cNvSpPr/>
          <p:nvPr/>
        </p:nvSpPr>
        <p:spPr>
          <a:xfrm>
            <a:off x="3291840" y="6019800"/>
            <a:ext cx="120396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Paper 600 marks </a:t>
            </a:r>
            <a:endParaRPr lang="en-US" sz="1600" b="1" dirty="0">
              <a:latin typeface="Times New Roman" pitchFamily="18" charset="0"/>
              <a:cs typeface="Times New Roman" pitchFamily="18" charset="0"/>
            </a:endParaRPr>
          </a:p>
        </p:txBody>
      </p:sp>
      <p:sp>
        <p:nvSpPr>
          <p:cNvPr id="174" name="Rounded Rectangle 173"/>
          <p:cNvSpPr/>
          <p:nvPr/>
        </p:nvSpPr>
        <p:spPr>
          <a:xfrm>
            <a:off x="4582160" y="6019800"/>
            <a:ext cx="1157224"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Paper 600 marks </a:t>
            </a:r>
            <a:endParaRPr lang="en-US" sz="1600" b="1" dirty="0">
              <a:latin typeface="Times New Roman" pitchFamily="18" charset="0"/>
              <a:cs typeface="Times New Roman" pitchFamily="18" charset="0"/>
            </a:endParaRPr>
          </a:p>
        </p:txBody>
      </p:sp>
      <p:sp>
        <p:nvSpPr>
          <p:cNvPr id="175" name="Rounded Rectangle 174"/>
          <p:cNvSpPr/>
          <p:nvPr/>
        </p:nvSpPr>
        <p:spPr>
          <a:xfrm>
            <a:off x="6029960" y="6019800"/>
            <a:ext cx="128524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latin typeface="Times New Roman" pitchFamily="18" charset="0"/>
                <a:cs typeface="Times New Roman" pitchFamily="18" charset="0"/>
              </a:rPr>
              <a:t>Six Paper 600 marks </a:t>
            </a:r>
            <a:endParaRPr lang="en-US" sz="1600" b="1" dirty="0">
              <a:latin typeface="Times New Roman" pitchFamily="18" charset="0"/>
              <a:cs typeface="Times New Roman" pitchFamily="18" charset="0"/>
            </a:endParaRPr>
          </a:p>
        </p:txBody>
      </p:sp>
      <p:sp>
        <p:nvSpPr>
          <p:cNvPr id="176" name="Rounded Rectangle 175"/>
          <p:cNvSpPr/>
          <p:nvPr/>
        </p:nvSpPr>
        <p:spPr>
          <a:xfrm>
            <a:off x="7620000" y="6019800"/>
            <a:ext cx="12954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Four Paper 400 marks </a:t>
            </a:r>
            <a:endParaRPr lang="en-US" sz="1400" b="1" dirty="0">
              <a:latin typeface="Times New Roman" pitchFamily="18" charset="0"/>
              <a:cs typeface="Times New Roman" pitchFamily="18" charset="0"/>
            </a:endParaRPr>
          </a:p>
        </p:txBody>
      </p:sp>
      <p:sp>
        <p:nvSpPr>
          <p:cNvPr id="177" name="TextBox 176"/>
          <p:cNvSpPr txBox="1"/>
          <p:nvPr/>
        </p:nvSpPr>
        <p:spPr>
          <a:xfrm>
            <a:off x="0" y="6096000"/>
            <a:ext cx="838200" cy="369332"/>
          </a:xfrm>
          <a:prstGeom prst="rect">
            <a:avLst/>
          </a:prstGeom>
          <a:noFill/>
        </p:spPr>
        <p:txBody>
          <a:bodyPr wrap="square" rtlCol="0">
            <a:spAutoFit/>
          </a:bodyPr>
          <a:lstStyle/>
          <a:p>
            <a:r>
              <a:rPr lang="en-US" b="1" dirty="0" smtClean="0">
                <a:solidFill>
                  <a:srgbClr val="C00000"/>
                </a:solidFill>
              </a:rPr>
              <a:t>TOTAL</a:t>
            </a:r>
            <a:endParaRPr lang="en-US" b="1" dirty="0">
              <a:solidFill>
                <a:srgbClr val="C00000"/>
              </a:solidFill>
            </a:endParaRPr>
          </a:p>
        </p:txBody>
      </p:sp>
      <p:pic>
        <p:nvPicPr>
          <p:cNvPr id="44" name="Picture 8" descr="C:\Users\dell\Pictures\College M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9" descr="C:\Users\dell\Pictures\download (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0373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167"/>
                                        </p:tgtEl>
                                        <p:attrNameLst>
                                          <p:attrName>style.visibility</p:attrName>
                                        </p:attrNameLst>
                                      </p:cBhvr>
                                      <p:to>
                                        <p:strVal val="visible"/>
                                      </p:to>
                                    </p:set>
                                    <p:anim calcmode="lin" valueType="num">
                                      <p:cBhvr>
                                        <p:cTn id="16" dur="500" fill="hold"/>
                                        <p:tgtEl>
                                          <p:spTgt spid="16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67"/>
                                        </p:tgtEl>
                                        <p:attrNameLst>
                                          <p:attrName>ppt_y</p:attrName>
                                        </p:attrNameLst>
                                      </p:cBhvr>
                                      <p:tavLst>
                                        <p:tav tm="0">
                                          <p:val>
                                            <p:strVal val="#ppt_y"/>
                                          </p:val>
                                        </p:tav>
                                        <p:tav tm="100000">
                                          <p:val>
                                            <p:strVal val="#ppt_y"/>
                                          </p:val>
                                        </p:tav>
                                      </p:tavLst>
                                    </p:anim>
                                    <p:anim calcmode="lin" valueType="num">
                                      <p:cBhvr>
                                        <p:cTn id="18" dur="500" fill="hold"/>
                                        <p:tgtEl>
                                          <p:spTgt spid="16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6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67"/>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4"/>
                                        </p:tgtEl>
                                        <p:attrNameLst>
                                          <p:attrName>style.visibility</p:attrName>
                                        </p:attrNameLst>
                                      </p:cBhvr>
                                      <p:to>
                                        <p:strVal val="visible"/>
                                      </p:to>
                                    </p:set>
                                    <p:anim calcmode="lin" valueType="num">
                                      <p:cBhvr>
                                        <p:cTn id="25" dur="5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4"/>
                                        </p:tgtEl>
                                        <p:attrNameLst>
                                          <p:attrName>ppt_y</p:attrName>
                                        </p:attrNameLst>
                                      </p:cBhvr>
                                      <p:tavLst>
                                        <p:tav tm="0">
                                          <p:val>
                                            <p:strVal val="#ppt_y"/>
                                          </p:val>
                                        </p:tav>
                                        <p:tav tm="100000">
                                          <p:val>
                                            <p:strVal val="#ppt_y"/>
                                          </p:val>
                                        </p:tav>
                                      </p:tavLst>
                                    </p:anim>
                                    <p:anim calcmode="lin" valueType="num">
                                      <p:cBhvr>
                                        <p:cTn id="27" dur="5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65"/>
                                        </p:tgtEl>
                                        <p:attrNameLst>
                                          <p:attrName>style.visibility</p:attrName>
                                        </p:attrNameLst>
                                      </p:cBhvr>
                                      <p:to>
                                        <p:strVal val="visible"/>
                                      </p:to>
                                    </p:set>
                                    <p:anim calcmode="lin" valueType="num">
                                      <p:cBhvr>
                                        <p:cTn id="34" dur="500" fill="hold"/>
                                        <p:tgtEl>
                                          <p:spTgt spid="16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5"/>
                                        </p:tgtEl>
                                        <p:attrNameLst>
                                          <p:attrName>ppt_y</p:attrName>
                                        </p:attrNameLst>
                                      </p:cBhvr>
                                      <p:tavLst>
                                        <p:tav tm="0">
                                          <p:val>
                                            <p:strVal val="#ppt_y"/>
                                          </p:val>
                                        </p:tav>
                                        <p:tav tm="100000">
                                          <p:val>
                                            <p:strVal val="#ppt_y"/>
                                          </p:val>
                                        </p:tav>
                                      </p:tavLst>
                                    </p:anim>
                                    <p:anim calcmode="lin" valueType="num">
                                      <p:cBhvr>
                                        <p:cTn id="36" dur="500" fill="hold"/>
                                        <p:tgtEl>
                                          <p:spTgt spid="16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5"/>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62"/>
                                        </p:tgtEl>
                                        <p:attrNameLst>
                                          <p:attrName>style.visibility</p:attrName>
                                        </p:attrNameLst>
                                      </p:cBhvr>
                                      <p:to>
                                        <p:strVal val="visible"/>
                                      </p:to>
                                    </p:set>
                                    <p:anim calcmode="lin" valueType="num">
                                      <p:cBhvr>
                                        <p:cTn id="43"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2"/>
                                        </p:tgtEl>
                                        <p:attrNameLst>
                                          <p:attrName>ppt_y</p:attrName>
                                        </p:attrNameLst>
                                      </p:cBhvr>
                                      <p:tavLst>
                                        <p:tav tm="0">
                                          <p:val>
                                            <p:strVal val="#ppt_y"/>
                                          </p:val>
                                        </p:tav>
                                        <p:tav tm="100000">
                                          <p:val>
                                            <p:strVal val="#ppt_y"/>
                                          </p:val>
                                        </p:tav>
                                      </p:tavLst>
                                    </p:anim>
                                    <p:anim calcmode="lin" valueType="num">
                                      <p:cBhvr>
                                        <p:cTn id="45"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2"/>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63"/>
                                        </p:tgtEl>
                                        <p:attrNameLst>
                                          <p:attrName>style.visibility</p:attrName>
                                        </p:attrNameLst>
                                      </p:cBhvr>
                                      <p:to>
                                        <p:strVal val="visible"/>
                                      </p:to>
                                    </p:set>
                                    <p:anim calcmode="lin" valueType="num">
                                      <p:cBhvr>
                                        <p:cTn id="52" dur="500" fill="hold"/>
                                        <p:tgtEl>
                                          <p:spTgt spid="16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63"/>
                                        </p:tgtEl>
                                        <p:attrNameLst>
                                          <p:attrName>ppt_y</p:attrName>
                                        </p:attrNameLst>
                                      </p:cBhvr>
                                      <p:tavLst>
                                        <p:tav tm="0">
                                          <p:val>
                                            <p:strVal val="#ppt_y"/>
                                          </p:val>
                                        </p:tav>
                                        <p:tav tm="100000">
                                          <p:val>
                                            <p:strVal val="#ppt_y"/>
                                          </p:val>
                                        </p:tav>
                                      </p:tavLst>
                                    </p:anim>
                                    <p:anim calcmode="lin" valueType="num">
                                      <p:cBhvr>
                                        <p:cTn id="54" dur="500" fill="hold"/>
                                        <p:tgtEl>
                                          <p:spTgt spid="16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6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63"/>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68"/>
                                        </p:tgtEl>
                                        <p:attrNameLst>
                                          <p:attrName>style.visibility</p:attrName>
                                        </p:attrNameLst>
                                      </p:cBhvr>
                                      <p:to>
                                        <p:strVal val="visible"/>
                                      </p:to>
                                    </p:set>
                                    <p:anim calcmode="lin" valueType="num">
                                      <p:cBhvr>
                                        <p:cTn id="61" dur="500" fill="hold"/>
                                        <p:tgtEl>
                                          <p:spTgt spid="168"/>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68"/>
                                        </p:tgtEl>
                                        <p:attrNameLst>
                                          <p:attrName>ppt_y</p:attrName>
                                        </p:attrNameLst>
                                      </p:cBhvr>
                                      <p:tavLst>
                                        <p:tav tm="0">
                                          <p:val>
                                            <p:strVal val="#ppt_y"/>
                                          </p:val>
                                        </p:tav>
                                        <p:tav tm="100000">
                                          <p:val>
                                            <p:strVal val="#ppt_y"/>
                                          </p:val>
                                        </p:tav>
                                      </p:tavLst>
                                    </p:anim>
                                    <p:anim calcmode="lin" valueType="num">
                                      <p:cBhvr>
                                        <p:cTn id="63" dur="500" fill="hold"/>
                                        <p:tgtEl>
                                          <p:spTgt spid="168"/>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68"/>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68"/>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60"/>
                                        </p:tgtEl>
                                        <p:attrNameLst>
                                          <p:attrName>style.visibility</p:attrName>
                                        </p:attrNameLst>
                                      </p:cBhvr>
                                      <p:to>
                                        <p:strVal val="visible"/>
                                      </p:to>
                                    </p:set>
                                    <p:anim calcmode="lin" valueType="num">
                                      <p:cBhvr>
                                        <p:cTn id="70"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60"/>
                                        </p:tgtEl>
                                        <p:attrNameLst>
                                          <p:attrName>ppt_y</p:attrName>
                                        </p:attrNameLst>
                                      </p:cBhvr>
                                      <p:tavLst>
                                        <p:tav tm="0">
                                          <p:val>
                                            <p:strVal val="#ppt_y"/>
                                          </p:val>
                                        </p:tav>
                                        <p:tav tm="100000">
                                          <p:val>
                                            <p:strVal val="#ppt_y"/>
                                          </p:val>
                                        </p:tav>
                                      </p:tavLst>
                                    </p:anim>
                                    <p:anim calcmode="lin" valueType="num">
                                      <p:cBhvr>
                                        <p:cTn id="72"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60"/>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61"/>
                                        </p:tgtEl>
                                        <p:attrNameLst>
                                          <p:attrName>style.visibility</p:attrName>
                                        </p:attrNameLst>
                                      </p:cBhvr>
                                      <p:to>
                                        <p:strVal val="visible"/>
                                      </p:to>
                                    </p:set>
                                    <p:anim calcmode="lin" valueType="num">
                                      <p:cBhvr>
                                        <p:cTn id="79" dur="5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1"/>
                                        </p:tgtEl>
                                        <p:attrNameLst>
                                          <p:attrName>ppt_y</p:attrName>
                                        </p:attrNameLst>
                                      </p:cBhvr>
                                      <p:tavLst>
                                        <p:tav tm="0">
                                          <p:val>
                                            <p:strVal val="#ppt_y"/>
                                          </p:val>
                                        </p:tav>
                                        <p:tav tm="100000">
                                          <p:val>
                                            <p:strVal val="#ppt_y"/>
                                          </p:val>
                                        </p:tav>
                                      </p:tavLst>
                                    </p:anim>
                                    <p:anim calcmode="lin" valueType="num">
                                      <p:cBhvr>
                                        <p:cTn id="81" dur="5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1"/>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158"/>
                                        </p:tgtEl>
                                        <p:attrNameLst>
                                          <p:attrName>style.visibility</p:attrName>
                                        </p:attrNameLst>
                                      </p:cBhvr>
                                      <p:to>
                                        <p:strVal val="visible"/>
                                      </p:to>
                                    </p:set>
                                    <p:anim calcmode="lin" valueType="num">
                                      <p:cBhvr>
                                        <p:cTn id="88" dur="500" fill="hold"/>
                                        <p:tgtEl>
                                          <p:spTgt spid="15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8"/>
                                        </p:tgtEl>
                                        <p:attrNameLst>
                                          <p:attrName>ppt_y</p:attrName>
                                        </p:attrNameLst>
                                      </p:cBhvr>
                                      <p:tavLst>
                                        <p:tav tm="0">
                                          <p:val>
                                            <p:strVal val="#ppt_y"/>
                                          </p:val>
                                        </p:tav>
                                        <p:tav tm="100000">
                                          <p:val>
                                            <p:strVal val="#ppt_y"/>
                                          </p:val>
                                        </p:tav>
                                      </p:tavLst>
                                    </p:anim>
                                    <p:anim calcmode="lin" valueType="num">
                                      <p:cBhvr>
                                        <p:cTn id="90" dur="500" fill="hold"/>
                                        <p:tgtEl>
                                          <p:spTgt spid="15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8"/>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159"/>
                                        </p:tgtEl>
                                        <p:attrNameLst>
                                          <p:attrName>style.visibility</p:attrName>
                                        </p:attrNameLst>
                                      </p:cBhvr>
                                      <p:to>
                                        <p:strVal val="visible"/>
                                      </p:to>
                                    </p:set>
                                    <p:anim calcmode="lin" valueType="num">
                                      <p:cBhvr>
                                        <p:cTn id="97"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59"/>
                                        </p:tgtEl>
                                        <p:attrNameLst>
                                          <p:attrName>ppt_y</p:attrName>
                                        </p:attrNameLst>
                                      </p:cBhvr>
                                      <p:tavLst>
                                        <p:tav tm="0">
                                          <p:val>
                                            <p:strVal val="#ppt_y"/>
                                          </p:val>
                                        </p:tav>
                                        <p:tav tm="100000">
                                          <p:val>
                                            <p:strVal val="#ppt_y"/>
                                          </p:val>
                                        </p:tav>
                                      </p:tavLst>
                                    </p:anim>
                                    <p:anim calcmode="lin" valueType="num">
                                      <p:cBhvr>
                                        <p:cTn id="99"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59"/>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169"/>
                                        </p:tgtEl>
                                        <p:attrNameLst>
                                          <p:attrName>style.visibility</p:attrName>
                                        </p:attrNameLst>
                                      </p:cBhvr>
                                      <p:to>
                                        <p:strVal val="visible"/>
                                      </p:to>
                                    </p:set>
                                    <p:anim calcmode="lin" valueType="num">
                                      <p:cBhvr>
                                        <p:cTn id="106" dur="500" fill="hold"/>
                                        <p:tgtEl>
                                          <p:spTgt spid="169"/>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169"/>
                                        </p:tgtEl>
                                        <p:attrNameLst>
                                          <p:attrName>ppt_y</p:attrName>
                                        </p:attrNameLst>
                                      </p:cBhvr>
                                      <p:tavLst>
                                        <p:tav tm="0">
                                          <p:val>
                                            <p:strVal val="#ppt_y"/>
                                          </p:val>
                                        </p:tav>
                                        <p:tav tm="100000">
                                          <p:val>
                                            <p:strVal val="#ppt_y"/>
                                          </p:val>
                                        </p:tav>
                                      </p:tavLst>
                                    </p:anim>
                                    <p:anim calcmode="lin" valueType="num">
                                      <p:cBhvr>
                                        <p:cTn id="108" dur="500" fill="hold"/>
                                        <p:tgtEl>
                                          <p:spTgt spid="169"/>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169"/>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169"/>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155"/>
                                        </p:tgtEl>
                                        <p:attrNameLst>
                                          <p:attrName>style.visibility</p:attrName>
                                        </p:attrNameLst>
                                      </p:cBhvr>
                                      <p:to>
                                        <p:strVal val="visible"/>
                                      </p:to>
                                    </p:set>
                                    <p:anim calcmode="lin" valueType="num">
                                      <p:cBhvr>
                                        <p:cTn id="115" dur="500" fill="hold"/>
                                        <p:tgtEl>
                                          <p:spTgt spid="155"/>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155"/>
                                        </p:tgtEl>
                                        <p:attrNameLst>
                                          <p:attrName>ppt_y</p:attrName>
                                        </p:attrNameLst>
                                      </p:cBhvr>
                                      <p:tavLst>
                                        <p:tav tm="0">
                                          <p:val>
                                            <p:strVal val="#ppt_y"/>
                                          </p:val>
                                        </p:tav>
                                        <p:tav tm="100000">
                                          <p:val>
                                            <p:strVal val="#ppt_y"/>
                                          </p:val>
                                        </p:tav>
                                      </p:tavLst>
                                    </p:anim>
                                    <p:anim calcmode="lin" valueType="num">
                                      <p:cBhvr>
                                        <p:cTn id="117" dur="500" fill="hold"/>
                                        <p:tgtEl>
                                          <p:spTgt spid="155"/>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155"/>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155"/>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156"/>
                                        </p:tgtEl>
                                        <p:attrNameLst>
                                          <p:attrName>style.visibility</p:attrName>
                                        </p:attrNameLst>
                                      </p:cBhvr>
                                      <p:to>
                                        <p:strVal val="visible"/>
                                      </p:to>
                                    </p:set>
                                    <p:anim calcmode="lin" valueType="num">
                                      <p:cBhvr>
                                        <p:cTn id="124" dur="50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56"/>
                                        </p:tgtEl>
                                        <p:attrNameLst>
                                          <p:attrName>ppt_y</p:attrName>
                                        </p:attrNameLst>
                                      </p:cBhvr>
                                      <p:tavLst>
                                        <p:tav tm="0">
                                          <p:val>
                                            <p:strVal val="#ppt_y"/>
                                          </p:val>
                                        </p:tav>
                                        <p:tav tm="100000">
                                          <p:val>
                                            <p:strVal val="#ppt_y"/>
                                          </p:val>
                                        </p:tav>
                                      </p:tavLst>
                                    </p:anim>
                                    <p:anim calcmode="lin" valueType="num">
                                      <p:cBhvr>
                                        <p:cTn id="126" dur="50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56"/>
                                        </p:tgtEl>
                                      </p:cBhvr>
                                    </p:animEffect>
                                  </p:childTnLst>
                                </p:cTn>
                              </p:par>
                            </p:childTnLst>
                          </p:cTn>
                        </p:par>
                      </p:childTnLst>
                    </p:cTn>
                  </p:par>
                  <p:par>
                    <p:cTn id="129" fill="hold">
                      <p:stCondLst>
                        <p:cond delay="indefinite"/>
                      </p:stCondLst>
                      <p:childTnLst>
                        <p:par>
                          <p:cTn id="130" fill="hold">
                            <p:stCondLst>
                              <p:cond delay="0"/>
                            </p:stCondLst>
                            <p:childTnLst>
                              <p:par>
                                <p:cTn id="131" presetID="41" presetClass="entr" presetSubtype="0" fill="hold" grpId="0" nodeType="clickEffect">
                                  <p:stCondLst>
                                    <p:cond delay="0"/>
                                  </p:stCondLst>
                                  <p:iterate type="lt">
                                    <p:tmPct val="10000"/>
                                  </p:iterate>
                                  <p:childTnLst>
                                    <p:set>
                                      <p:cBhvr>
                                        <p:cTn id="132" dur="1" fill="hold">
                                          <p:stCondLst>
                                            <p:cond delay="0"/>
                                          </p:stCondLst>
                                        </p:cTn>
                                        <p:tgtEl>
                                          <p:spTgt spid="153"/>
                                        </p:tgtEl>
                                        <p:attrNameLst>
                                          <p:attrName>style.visibility</p:attrName>
                                        </p:attrNameLst>
                                      </p:cBhvr>
                                      <p:to>
                                        <p:strVal val="visible"/>
                                      </p:to>
                                    </p:set>
                                    <p:anim calcmode="lin" valueType="num">
                                      <p:cBhvr>
                                        <p:cTn id="133" dur="500" fill="hold"/>
                                        <p:tgtEl>
                                          <p:spTgt spid="153"/>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153"/>
                                        </p:tgtEl>
                                        <p:attrNameLst>
                                          <p:attrName>ppt_y</p:attrName>
                                        </p:attrNameLst>
                                      </p:cBhvr>
                                      <p:tavLst>
                                        <p:tav tm="0">
                                          <p:val>
                                            <p:strVal val="#ppt_y"/>
                                          </p:val>
                                        </p:tav>
                                        <p:tav tm="100000">
                                          <p:val>
                                            <p:strVal val="#ppt_y"/>
                                          </p:val>
                                        </p:tav>
                                      </p:tavLst>
                                    </p:anim>
                                    <p:anim calcmode="lin" valueType="num">
                                      <p:cBhvr>
                                        <p:cTn id="135" dur="500" fill="hold"/>
                                        <p:tgtEl>
                                          <p:spTgt spid="153"/>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153"/>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153"/>
                                        </p:tgtEl>
                                      </p:cBhvr>
                                    </p:animEffect>
                                  </p:childTnLst>
                                </p:cTn>
                              </p:par>
                            </p:childTnLst>
                          </p:cTn>
                        </p:par>
                      </p:childTnLst>
                    </p:cTn>
                  </p:par>
                  <p:par>
                    <p:cTn id="138" fill="hold">
                      <p:stCondLst>
                        <p:cond delay="indefinite"/>
                      </p:stCondLst>
                      <p:childTnLst>
                        <p:par>
                          <p:cTn id="139" fill="hold">
                            <p:stCondLst>
                              <p:cond delay="0"/>
                            </p:stCondLst>
                            <p:childTnLst>
                              <p:par>
                                <p:cTn id="140" presetID="41" presetClass="entr" presetSubtype="0" fill="hold" grpId="0" nodeType="clickEffect">
                                  <p:stCondLst>
                                    <p:cond delay="0"/>
                                  </p:stCondLst>
                                  <p:iterate type="lt">
                                    <p:tmPct val="10000"/>
                                  </p:iterate>
                                  <p:childTnLst>
                                    <p:set>
                                      <p:cBhvr>
                                        <p:cTn id="141" dur="1" fill="hold">
                                          <p:stCondLst>
                                            <p:cond delay="0"/>
                                          </p:stCondLst>
                                        </p:cTn>
                                        <p:tgtEl>
                                          <p:spTgt spid="154"/>
                                        </p:tgtEl>
                                        <p:attrNameLst>
                                          <p:attrName>style.visibility</p:attrName>
                                        </p:attrNameLst>
                                      </p:cBhvr>
                                      <p:to>
                                        <p:strVal val="visible"/>
                                      </p:to>
                                    </p:set>
                                    <p:anim calcmode="lin" valueType="num">
                                      <p:cBhvr>
                                        <p:cTn id="142" dur="50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154"/>
                                        </p:tgtEl>
                                        <p:attrNameLst>
                                          <p:attrName>ppt_y</p:attrName>
                                        </p:attrNameLst>
                                      </p:cBhvr>
                                      <p:tavLst>
                                        <p:tav tm="0">
                                          <p:val>
                                            <p:strVal val="#ppt_y"/>
                                          </p:val>
                                        </p:tav>
                                        <p:tav tm="100000">
                                          <p:val>
                                            <p:strVal val="#ppt_y"/>
                                          </p:val>
                                        </p:tav>
                                      </p:tavLst>
                                    </p:anim>
                                    <p:anim calcmode="lin" valueType="num">
                                      <p:cBhvr>
                                        <p:cTn id="144" dur="50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154"/>
                                        </p:tgtEl>
                                      </p:cBhvr>
                                    </p:animEffect>
                                  </p:childTnLst>
                                </p:cTn>
                              </p:par>
                            </p:childTnLst>
                          </p:cTn>
                        </p:par>
                      </p:childTnLst>
                    </p:cTn>
                  </p:par>
                  <p:par>
                    <p:cTn id="147" fill="hold">
                      <p:stCondLst>
                        <p:cond delay="indefinite"/>
                      </p:stCondLst>
                      <p:childTnLst>
                        <p:par>
                          <p:cTn id="148" fill="hold">
                            <p:stCondLst>
                              <p:cond delay="0"/>
                            </p:stCondLst>
                            <p:childTnLst>
                              <p:par>
                                <p:cTn id="149" presetID="41" presetClass="entr" presetSubtype="0" fill="hold" grpId="0" nodeType="clickEffect">
                                  <p:stCondLst>
                                    <p:cond delay="0"/>
                                  </p:stCondLst>
                                  <p:iterate type="lt">
                                    <p:tmPct val="10000"/>
                                  </p:iterate>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52" dur="500" fill="hold"/>
                                        <p:tgtEl>
                                          <p:spTgt spid="157"/>
                                        </p:tgtEl>
                                        <p:attrNameLst>
                                          <p:attrName>ppt_y</p:attrName>
                                        </p:attrNameLst>
                                      </p:cBhvr>
                                      <p:tavLst>
                                        <p:tav tm="0">
                                          <p:val>
                                            <p:strVal val="#ppt_y"/>
                                          </p:val>
                                        </p:tav>
                                        <p:tav tm="100000">
                                          <p:val>
                                            <p:strVal val="#ppt_y"/>
                                          </p:val>
                                        </p:tav>
                                      </p:tavLst>
                                    </p:anim>
                                    <p:anim calcmode="lin" valueType="num">
                                      <p:cBhvr>
                                        <p:cTn id="153" dur="5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54" dur="5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55" dur="500" tmFilter="0,0; .5, 1; 1, 1"/>
                                        <p:tgtEl>
                                          <p:spTgt spid="157"/>
                                        </p:tgtEl>
                                      </p:cBhvr>
                                    </p:animEffect>
                                  </p:childTnLst>
                                </p:cTn>
                              </p:par>
                            </p:childTnLst>
                          </p:cTn>
                        </p:par>
                      </p:childTnLst>
                    </p:cTn>
                  </p:par>
                  <p:par>
                    <p:cTn id="156" fill="hold">
                      <p:stCondLst>
                        <p:cond delay="indefinite"/>
                      </p:stCondLst>
                      <p:childTnLst>
                        <p:par>
                          <p:cTn id="157" fill="hold">
                            <p:stCondLst>
                              <p:cond delay="0"/>
                            </p:stCondLst>
                            <p:childTnLst>
                              <p:par>
                                <p:cTn id="158" presetID="41" presetClass="entr" presetSubtype="0" fill="hold" grpId="0" nodeType="clickEffect">
                                  <p:stCondLst>
                                    <p:cond delay="0"/>
                                  </p:stCondLst>
                                  <p:iterate type="lt">
                                    <p:tmPct val="10000"/>
                                  </p:iterate>
                                  <p:childTnLst>
                                    <p:set>
                                      <p:cBhvr>
                                        <p:cTn id="159" dur="1" fill="hold">
                                          <p:stCondLst>
                                            <p:cond delay="0"/>
                                          </p:stCondLst>
                                        </p:cTn>
                                        <p:tgtEl>
                                          <p:spTgt spid="170"/>
                                        </p:tgtEl>
                                        <p:attrNameLst>
                                          <p:attrName>style.visibility</p:attrName>
                                        </p:attrNameLst>
                                      </p:cBhvr>
                                      <p:to>
                                        <p:strVal val="visible"/>
                                      </p:to>
                                    </p:set>
                                    <p:anim calcmode="lin" valueType="num">
                                      <p:cBhvr>
                                        <p:cTn id="160" dur="500" fill="hold"/>
                                        <p:tgtEl>
                                          <p:spTgt spid="170"/>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170"/>
                                        </p:tgtEl>
                                        <p:attrNameLst>
                                          <p:attrName>ppt_y</p:attrName>
                                        </p:attrNameLst>
                                      </p:cBhvr>
                                      <p:tavLst>
                                        <p:tav tm="0">
                                          <p:val>
                                            <p:strVal val="#ppt_y"/>
                                          </p:val>
                                        </p:tav>
                                        <p:tav tm="100000">
                                          <p:val>
                                            <p:strVal val="#ppt_y"/>
                                          </p:val>
                                        </p:tav>
                                      </p:tavLst>
                                    </p:anim>
                                    <p:anim calcmode="lin" valueType="num">
                                      <p:cBhvr>
                                        <p:cTn id="162" dur="500" fill="hold"/>
                                        <p:tgtEl>
                                          <p:spTgt spid="170"/>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170"/>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170"/>
                                        </p:tgtEl>
                                      </p:cBhvr>
                                    </p:animEffect>
                                  </p:childTnLst>
                                </p:cTn>
                              </p:par>
                            </p:childTnLst>
                          </p:cTn>
                        </p:par>
                      </p:childTnLst>
                    </p:cTn>
                  </p:par>
                  <p:par>
                    <p:cTn id="165" fill="hold">
                      <p:stCondLst>
                        <p:cond delay="indefinite"/>
                      </p:stCondLst>
                      <p:childTnLst>
                        <p:par>
                          <p:cTn id="166" fill="hold">
                            <p:stCondLst>
                              <p:cond delay="0"/>
                            </p:stCondLst>
                            <p:childTnLst>
                              <p:par>
                                <p:cTn id="167" presetID="41" presetClass="entr" presetSubtype="0" fill="hold" grpId="0" nodeType="clickEffect">
                                  <p:stCondLst>
                                    <p:cond delay="0"/>
                                  </p:stCondLst>
                                  <p:iterate type="lt">
                                    <p:tmPct val="10000"/>
                                  </p:iterate>
                                  <p:childTnLst>
                                    <p:set>
                                      <p:cBhvr>
                                        <p:cTn id="168" dur="1" fill="hold">
                                          <p:stCondLst>
                                            <p:cond delay="0"/>
                                          </p:stCondLst>
                                        </p:cTn>
                                        <p:tgtEl>
                                          <p:spTgt spid="150"/>
                                        </p:tgtEl>
                                        <p:attrNameLst>
                                          <p:attrName>style.visibility</p:attrName>
                                        </p:attrNameLst>
                                      </p:cBhvr>
                                      <p:to>
                                        <p:strVal val="visible"/>
                                      </p:to>
                                    </p:set>
                                    <p:anim calcmode="lin" valueType="num">
                                      <p:cBhvr>
                                        <p:cTn id="169" dur="500" fill="hold"/>
                                        <p:tgtEl>
                                          <p:spTgt spid="150"/>
                                        </p:tgtEl>
                                        <p:attrNameLst>
                                          <p:attrName>ppt_x</p:attrName>
                                        </p:attrNameLst>
                                      </p:cBhvr>
                                      <p:tavLst>
                                        <p:tav tm="0">
                                          <p:val>
                                            <p:strVal val="#ppt_x"/>
                                          </p:val>
                                        </p:tav>
                                        <p:tav tm="50000">
                                          <p:val>
                                            <p:strVal val="#ppt_x+.1"/>
                                          </p:val>
                                        </p:tav>
                                        <p:tav tm="100000">
                                          <p:val>
                                            <p:strVal val="#ppt_x"/>
                                          </p:val>
                                        </p:tav>
                                      </p:tavLst>
                                    </p:anim>
                                    <p:anim calcmode="lin" valueType="num">
                                      <p:cBhvr>
                                        <p:cTn id="170" dur="500" fill="hold"/>
                                        <p:tgtEl>
                                          <p:spTgt spid="150"/>
                                        </p:tgtEl>
                                        <p:attrNameLst>
                                          <p:attrName>ppt_y</p:attrName>
                                        </p:attrNameLst>
                                      </p:cBhvr>
                                      <p:tavLst>
                                        <p:tav tm="0">
                                          <p:val>
                                            <p:strVal val="#ppt_y"/>
                                          </p:val>
                                        </p:tav>
                                        <p:tav tm="100000">
                                          <p:val>
                                            <p:strVal val="#ppt_y"/>
                                          </p:val>
                                        </p:tav>
                                      </p:tavLst>
                                    </p:anim>
                                    <p:anim calcmode="lin" valueType="num">
                                      <p:cBhvr>
                                        <p:cTn id="171" dur="500" fill="hold"/>
                                        <p:tgtEl>
                                          <p:spTgt spid="150"/>
                                        </p:tgtEl>
                                        <p:attrNameLst>
                                          <p:attrName>ppt_h</p:attrName>
                                        </p:attrNameLst>
                                      </p:cBhvr>
                                      <p:tavLst>
                                        <p:tav tm="0">
                                          <p:val>
                                            <p:strVal val="#ppt_h/10"/>
                                          </p:val>
                                        </p:tav>
                                        <p:tav tm="50000">
                                          <p:val>
                                            <p:strVal val="#ppt_h+.01"/>
                                          </p:val>
                                        </p:tav>
                                        <p:tav tm="100000">
                                          <p:val>
                                            <p:strVal val="#ppt_h"/>
                                          </p:val>
                                        </p:tav>
                                      </p:tavLst>
                                    </p:anim>
                                    <p:anim calcmode="lin" valueType="num">
                                      <p:cBhvr>
                                        <p:cTn id="172" dur="500" fill="hold"/>
                                        <p:tgtEl>
                                          <p:spTgt spid="150"/>
                                        </p:tgtEl>
                                        <p:attrNameLst>
                                          <p:attrName>ppt_w</p:attrName>
                                        </p:attrNameLst>
                                      </p:cBhvr>
                                      <p:tavLst>
                                        <p:tav tm="0">
                                          <p:val>
                                            <p:strVal val="#ppt_w/10"/>
                                          </p:val>
                                        </p:tav>
                                        <p:tav tm="50000">
                                          <p:val>
                                            <p:strVal val="#ppt_w+.01"/>
                                          </p:val>
                                        </p:tav>
                                        <p:tav tm="100000">
                                          <p:val>
                                            <p:strVal val="#ppt_w"/>
                                          </p:val>
                                        </p:tav>
                                      </p:tavLst>
                                    </p:anim>
                                    <p:animEffect transition="in" filter="fade">
                                      <p:cBhvr>
                                        <p:cTn id="173" dur="500" tmFilter="0,0; .5, 1; 1, 1"/>
                                        <p:tgtEl>
                                          <p:spTgt spid="150"/>
                                        </p:tgtEl>
                                      </p:cBhvr>
                                    </p:animEffect>
                                  </p:childTnLst>
                                </p:cTn>
                              </p:par>
                            </p:childTnLst>
                          </p:cTn>
                        </p:par>
                      </p:childTnLst>
                    </p:cTn>
                  </p:par>
                  <p:par>
                    <p:cTn id="174" fill="hold">
                      <p:stCondLst>
                        <p:cond delay="indefinite"/>
                      </p:stCondLst>
                      <p:childTnLst>
                        <p:par>
                          <p:cTn id="175" fill="hold">
                            <p:stCondLst>
                              <p:cond delay="0"/>
                            </p:stCondLst>
                            <p:childTnLst>
                              <p:par>
                                <p:cTn id="176" presetID="41" presetClass="entr" presetSubtype="0" fill="hold" grpId="0" nodeType="clickEffect">
                                  <p:stCondLst>
                                    <p:cond delay="0"/>
                                  </p:stCondLst>
                                  <p:iterate type="lt">
                                    <p:tmPct val="10000"/>
                                  </p:iterate>
                                  <p:childTnLst>
                                    <p:set>
                                      <p:cBhvr>
                                        <p:cTn id="177" dur="1" fill="hold">
                                          <p:stCondLst>
                                            <p:cond delay="0"/>
                                          </p:stCondLst>
                                        </p:cTn>
                                        <p:tgtEl>
                                          <p:spTgt spid="151"/>
                                        </p:tgtEl>
                                        <p:attrNameLst>
                                          <p:attrName>style.visibility</p:attrName>
                                        </p:attrNameLst>
                                      </p:cBhvr>
                                      <p:to>
                                        <p:strVal val="visible"/>
                                      </p:to>
                                    </p:set>
                                    <p:anim calcmode="lin" valueType="num">
                                      <p:cBhvr>
                                        <p:cTn id="178" dur="500" fill="hold"/>
                                        <p:tgtEl>
                                          <p:spTgt spid="151"/>
                                        </p:tgtEl>
                                        <p:attrNameLst>
                                          <p:attrName>ppt_x</p:attrName>
                                        </p:attrNameLst>
                                      </p:cBhvr>
                                      <p:tavLst>
                                        <p:tav tm="0">
                                          <p:val>
                                            <p:strVal val="#ppt_x"/>
                                          </p:val>
                                        </p:tav>
                                        <p:tav tm="50000">
                                          <p:val>
                                            <p:strVal val="#ppt_x+.1"/>
                                          </p:val>
                                        </p:tav>
                                        <p:tav tm="100000">
                                          <p:val>
                                            <p:strVal val="#ppt_x"/>
                                          </p:val>
                                        </p:tav>
                                      </p:tavLst>
                                    </p:anim>
                                    <p:anim calcmode="lin" valueType="num">
                                      <p:cBhvr>
                                        <p:cTn id="179" dur="500" fill="hold"/>
                                        <p:tgtEl>
                                          <p:spTgt spid="151"/>
                                        </p:tgtEl>
                                        <p:attrNameLst>
                                          <p:attrName>ppt_y</p:attrName>
                                        </p:attrNameLst>
                                      </p:cBhvr>
                                      <p:tavLst>
                                        <p:tav tm="0">
                                          <p:val>
                                            <p:strVal val="#ppt_y"/>
                                          </p:val>
                                        </p:tav>
                                        <p:tav tm="100000">
                                          <p:val>
                                            <p:strVal val="#ppt_y"/>
                                          </p:val>
                                        </p:tav>
                                      </p:tavLst>
                                    </p:anim>
                                    <p:anim calcmode="lin" valueType="num">
                                      <p:cBhvr>
                                        <p:cTn id="180" dur="500" fill="hold"/>
                                        <p:tgtEl>
                                          <p:spTgt spid="151"/>
                                        </p:tgtEl>
                                        <p:attrNameLst>
                                          <p:attrName>ppt_h</p:attrName>
                                        </p:attrNameLst>
                                      </p:cBhvr>
                                      <p:tavLst>
                                        <p:tav tm="0">
                                          <p:val>
                                            <p:strVal val="#ppt_h/10"/>
                                          </p:val>
                                        </p:tav>
                                        <p:tav tm="50000">
                                          <p:val>
                                            <p:strVal val="#ppt_h+.01"/>
                                          </p:val>
                                        </p:tav>
                                        <p:tav tm="100000">
                                          <p:val>
                                            <p:strVal val="#ppt_h"/>
                                          </p:val>
                                        </p:tav>
                                      </p:tavLst>
                                    </p:anim>
                                    <p:anim calcmode="lin" valueType="num">
                                      <p:cBhvr>
                                        <p:cTn id="181" dur="500" fill="hold"/>
                                        <p:tgtEl>
                                          <p:spTgt spid="151"/>
                                        </p:tgtEl>
                                        <p:attrNameLst>
                                          <p:attrName>ppt_w</p:attrName>
                                        </p:attrNameLst>
                                      </p:cBhvr>
                                      <p:tavLst>
                                        <p:tav tm="0">
                                          <p:val>
                                            <p:strVal val="#ppt_w/10"/>
                                          </p:val>
                                        </p:tav>
                                        <p:tav tm="50000">
                                          <p:val>
                                            <p:strVal val="#ppt_w+.01"/>
                                          </p:val>
                                        </p:tav>
                                        <p:tav tm="100000">
                                          <p:val>
                                            <p:strVal val="#ppt_w"/>
                                          </p:val>
                                        </p:tav>
                                      </p:tavLst>
                                    </p:anim>
                                    <p:animEffect transition="in" filter="fade">
                                      <p:cBhvr>
                                        <p:cTn id="182" dur="500" tmFilter="0,0; .5, 1; 1, 1"/>
                                        <p:tgtEl>
                                          <p:spTgt spid="151"/>
                                        </p:tgtEl>
                                      </p:cBhvr>
                                    </p:animEffect>
                                  </p:childTnLst>
                                </p:cTn>
                              </p:par>
                            </p:childTnLst>
                          </p:cTn>
                        </p:par>
                      </p:childTnLst>
                    </p:cTn>
                  </p:par>
                  <p:par>
                    <p:cTn id="183" fill="hold">
                      <p:stCondLst>
                        <p:cond delay="indefinite"/>
                      </p:stCondLst>
                      <p:childTnLst>
                        <p:par>
                          <p:cTn id="184" fill="hold">
                            <p:stCondLst>
                              <p:cond delay="0"/>
                            </p:stCondLst>
                            <p:childTnLst>
                              <p:par>
                                <p:cTn id="185" presetID="41" presetClass="entr" presetSubtype="0" fill="hold" grpId="0" nodeType="clickEffect">
                                  <p:stCondLst>
                                    <p:cond delay="0"/>
                                  </p:stCondLst>
                                  <p:iterate type="lt">
                                    <p:tmPct val="10000"/>
                                  </p:iterate>
                                  <p:childTnLst>
                                    <p:set>
                                      <p:cBhvr>
                                        <p:cTn id="186" dur="1" fill="hold">
                                          <p:stCondLst>
                                            <p:cond delay="0"/>
                                          </p:stCondLst>
                                        </p:cTn>
                                        <p:tgtEl>
                                          <p:spTgt spid="148"/>
                                        </p:tgtEl>
                                        <p:attrNameLst>
                                          <p:attrName>style.visibility</p:attrName>
                                        </p:attrNameLst>
                                      </p:cBhvr>
                                      <p:to>
                                        <p:strVal val="visible"/>
                                      </p:to>
                                    </p:set>
                                    <p:anim calcmode="lin" valueType="num">
                                      <p:cBhvr>
                                        <p:cTn id="187" dur="5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188" dur="500" fill="hold"/>
                                        <p:tgtEl>
                                          <p:spTgt spid="148"/>
                                        </p:tgtEl>
                                        <p:attrNameLst>
                                          <p:attrName>ppt_y</p:attrName>
                                        </p:attrNameLst>
                                      </p:cBhvr>
                                      <p:tavLst>
                                        <p:tav tm="0">
                                          <p:val>
                                            <p:strVal val="#ppt_y"/>
                                          </p:val>
                                        </p:tav>
                                        <p:tav tm="100000">
                                          <p:val>
                                            <p:strVal val="#ppt_y"/>
                                          </p:val>
                                        </p:tav>
                                      </p:tavLst>
                                    </p:anim>
                                    <p:anim calcmode="lin" valueType="num">
                                      <p:cBhvr>
                                        <p:cTn id="189" dur="5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190" dur="5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191" dur="500" tmFilter="0,0; .5, 1; 1, 1"/>
                                        <p:tgtEl>
                                          <p:spTgt spid="148"/>
                                        </p:tgtEl>
                                      </p:cBhvr>
                                    </p:animEffect>
                                  </p:childTnLst>
                                </p:cTn>
                              </p:par>
                            </p:childTnLst>
                          </p:cTn>
                        </p:par>
                      </p:childTnLst>
                    </p:cTn>
                  </p:par>
                  <p:par>
                    <p:cTn id="192" fill="hold">
                      <p:stCondLst>
                        <p:cond delay="indefinite"/>
                      </p:stCondLst>
                      <p:childTnLst>
                        <p:par>
                          <p:cTn id="193" fill="hold">
                            <p:stCondLst>
                              <p:cond delay="0"/>
                            </p:stCondLst>
                            <p:childTnLst>
                              <p:par>
                                <p:cTn id="194" presetID="41" presetClass="entr" presetSubtype="0" fill="hold" grpId="0" nodeType="clickEffect">
                                  <p:stCondLst>
                                    <p:cond delay="0"/>
                                  </p:stCondLst>
                                  <p:iterate type="lt">
                                    <p:tmPct val="10000"/>
                                  </p:iterate>
                                  <p:childTnLst>
                                    <p:set>
                                      <p:cBhvr>
                                        <p:cTn id="195" dur="1" fill="hold">
                                          <p:stCondLst>
                                            <p:cond delay="0"/>
                                          </p:stCondLst>
                                        </p:cTn>
                                        <p:tgtEl>
                                          <p:spTgt spid="149"/>
                                        </p:tgtEl>
                                        <p:attrNameLst>
                                          <p:attrName>style.visibility</p:attrName>
                                        </p:attrNameLst>
                                      </p:cBhvr>
                                      <p:to>
                                        <p:strVal val="visible"/>
                                      </p:to>
                                    </p:set>
                                    <p:anim calcmode="lin" valueType="num">
                                      <p:cBhvr>
                                        <p:cTn id="196"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149"/>
                                        </p:tgtEl>
                                        <p:attrNameLst>
                                          <p:attrName>ppt_y</p:attrName>
                                        </p:attrNameLst>
                                      </p:cBhvr>
                                      <p:tavLst>
                                        <p:tav tm="0">
                                          <p:val>
                                            <p:strVal val="#ppt_y"/>
                                          </p:val>
                                        </p:tav>
                                        <p:tav tm="100000">
                                          <p:val>
                                            <p:strVal val="#ppt_y"/>
                                          </p:val>
                                        </p:tav>
                                      </p:tavLst>
                                    </p:anim>
                                    <p:anim calcmode="lin" valueType="num">
                                      <p:cBhvr>
                                        <p:cTn id="198"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149"/>
                                        </p:tgtEl>
                                      </p:cBhvr>
                                    </p:animEffect>
                                  </p:childTnLst>
                                </p:cTn>
                              </p:par>
                            </p:childTnLst>
                          </p:cTn>
                        </p:par>
                      </p:childTnLst>
                    </p:cTn>
                  </p:par>
                  <p:par>
                    <p:cTn id="201" fill="hold">
                      <p:stCondLst>
                        <p:cond delay="indefinite"/>
                      </p:stCondLst>
                      <p:childTnLst>
                        <p:par>
                          <p:cTn id="202" fill="hold">
                            <p:stCondLst>
                              <p:cond delay="0"/>
                            </p:stCondLst>
                            <p:childTnLst>
                              <p:par>
                                <p:cTn id="203" presetID="41" presetClass="entr" presetSubtype="0" fill="hold" grpId="0" nodeType="clickEffect">
                                  <p:stCondLst>
                                    <p:cond delay="0"/>
                                  </p:stCondLst>
                                  <p:iterate type="lt">
                                    <p:tmPct val="10000"/>
                                  </p:iterate>
                                  <p:childTnLst>
                                    <p:set>
                                      <p:cBhvr>
                                        <p:cTn id="204" dur="1" fill="hold">
                                          <p:stCondLst>
                                            <p:cond delay="0"/>
                                          </p:stCondLst>
                                        </p:cTn>
                                        <p:tgtEl>
                                          <p:spTgt spid="152"/>
                                        </p:tgtEl>
                                        <p:attrNameLst>
                                          <p:attrName>style.visibility</p:attrName>
                                        </p:attrNameLst>
                                      </p:cBhvr>
                                      <p:to>
                                        <p:strVal val="visible"/>
                                      </p:to>
                                    </p:set>
                                    <p:anim calcmode="lin" valueType="num">
                                      <p:cBhvr>
                                        <p:cTn id="205" dur="5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206" dur="500" fill="hold"/>
                                        <p:tgtEl>
                                          <p:spTgt spid="152"/>
                                        </p:tgtEl>
                                        <p:attrNameLst>
                                          <p:attrName>ppt_y</p:attrName>
                                        </p:attrNameLst>
                                      </p:cBhvr>
                                      <p:tavLst>
                                        <p:tav tm="0">
                                          <p:val>
                                            <p:strVal val="#ppt_y"/>
                                          </p:val>
                                        </p:tav>
                                        <p:tav tm="100000">
                                          <p:val>
                                            <p:strVal val="#ppt_y"/>
                                          </p:val>
                                        </p:tav>
                                      </p:tavLst>
                                    </p:anim>
                                    <p:anim calcmode="lin" valueType="num">
                                      <p:cBhvr>
                                        <p:cTn id="207" dur="5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208" dur="5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209" dur="500" tmFilter="0,0; .5, 1; 1, 1"/>
                                        <p:tgtEl>
                                          <p:spTgt spid="152"/>
                                        </p:tgtEl>
                                      </p:cBhvr>
                                    </p:animEffect>
                                  </p:childTnLst>
                                </p:cTn>
                              </p:par>
                            </p:childTnLst>
                          </p:cTn>
                        </p:par>
                      </p:childTnLst>
                    </p:cTn>
                  </p:par>
                  <p:par>
                    <p:cTn id="210" fill="hold">
                      <p:stCondLst>
                        <p:cond delay="indefinite"/>
                      </p:stCondLst>
                      <p:childTnLst>
                        <p:par>
                          <p:cTn id="211" fill="hold">
                            <p:stCondLst>
                              <p:cond delay="0"/>
                            </p:stCondLst>
                            <p:childTnLst>
                              <p:par>
                                <p:cTn id="212" presetID="41" presetClass="entr" presetSubtype="0" fill="hold" grpId="0" nodeType="clickEffect">
                                  <p:stCondLst>
                                    <p:cond delay="0"/>
                                  </p:stCondLst>
                                  <p:iterate type="lt">
                                    <p:tmPct val="10000"/>
                                  </p:iterate>
                                  <p:childTnLst>
                                    <p:set>
                                      <p:cBhvr>
                                        <p:cTn id="213" dur="1" fill="hold">
                                          <p:stCondLst>
                                            <p:cond delay="0"/>
                                          </p:stCondLst>
                                        </p:cTn>
                                        <p:tgtEl>
                                          <p:spTgt spid="171"/>
                                        </p:tgtEl>
                                        <p:attrNameLst>
                                          <p:attrName>style.visibility</p:attrName>
                                        </p:attrNameLst>
                                      </p:cBhvr>
                                      <p:to>
                                        <p:strVal val="visible"/>
                                      </p:to>
                                    </p:set>
                                    <p:anim calcmode="lin" valueType="num">
                                      <p:cBhvr>
                                        <p:cTn id="214" dur="500" fill="hold"/>
                                        <p:tgtEl>
                                          <p:spTgt spid="171"/>
                                        </p:tgtEl>
                                        <p:attrNameLst>
                                          <p:attrName>ppt_x</p:attrName>
                                        </p:attrNameLst>
                                      </p:cBhvr>
                                      <p:tavLst>
                                        <p:tav tm="0">
                                          <p:val>
                                            <p:strVal val="#ppt_x"/>
                                          </p:val>
                                        </p:tav>
                                        <p:tav tm="50000">
                                          <p:val>
                                            <p:strVal val="#ppt_x+.1"/>
                                          </p:val>
                                        </p:tav>
                                        <p:tav tm="100000">
                                          <p:val>
                                            <p:strVal val="#ppt_x"/>
                                          </p:val>
                                        </p:tav>
                                      </p:tavLst>
                                    </p:anim>
                                    <p:anim calcmode="lin" valueType="num">
                                      <p:cBhvr>
                                        <p:cTn id="215" dur="500" fill="hold"/>
                                        <p:tgtEl>
                                          <p:spTgt spid="171"/>
                                        </p:tgtEl>
                                        <p:attrNameLst>
                                          <p:attrName>ppt_y</p:attrName>
                                        </p:attrNameLst>
                                      </p:cBhvr>
                                      <p:tavLst>
                                        <p:tav tm="0">
                                          <p:val>
                                            <p:strVal val="#ppt_y"/>
                                          </p:val>
                                        </p:tav>
                                        <p:tav tm="100000">
                                          <p:val>
                                            <p:strVal val="#ppt_y"/>
                                          </p:val>
                                        </p:tav>
                                      </p:tavLst>
                                    </p:anim>
                                    <p:anim calcmode="lin" valueType="num">
                                      <p:cBhvr>
                                        <p:cTn id="216" dur="500" fill="hold"/>
                                        <p:tgtEl>
                                          <p:spTgt spid="171"/>
                                        </p:tgtEl>
                                        <p:attrNameLst>
                                          <p:attrName>ppt_h</p:attrName>
                                        </p:attrNameLst>
                                      </p:cBhvr>
                                      <p:tavLst>
                                        <p:tav tm="0">
                                          <p:val>
                                            <p:strVal val="#ppt_h/10"/>
                                          </p:val>
                                        </p:tav>
                                        <p:tav tm="50000">
                                          <p:val>
                                            <p:strVal val="#ppt_h+.01"/>
                                          </p:val>
                                        </p:tav>
                                        <p:tav tm="100000">
                                          <p:val>
                                            <p:strVal val="#ppt_h"/>
                                          </p:val>
                                        </p:tav>
                                      </p:tavLst>
                                    </p:anim>
                                    <p:anim calcmode="lin" valueType="num">
                                      <p:cBhvr>
                                        <p:cTn id="217" dur="500" fill="hold"/>
                                        <p:tgtEl>
                                          <p:spTgt spid="171"/>
                                        </p:tgtEl>
                                        <p:attrNameLst>
                                          <p:attrName>ppt_w</p:attrName>
                                        </p:attrNameLst>
                                      </p:cBhvr>
                                      <p:tavLst>
                                        <p:tav tm="0">
                                          <p:val>
                                            <p:strVal val="#ppt_w/10"/>
                                          </p:val>
                                        </p:tav>
                                        <p:tav tm="50000">
                                          <p:val>
                                            <p:strVal val="#ppt_w+.01"/>
                                          </p:val>
                                        </p:tav>
                                        <p:tav tm="100000">
                                          <p:val>
                                            <p:strVal val="#ppt_w"/>
                                          </p:val>
                                        </p:tav>
                                      </p:tavLst>
                                    </p:anim>
                                    <p:animEffect transition="in" filter="fade">
                                      <p:cBhvr>
                                        <p:cTn id="218" dur="500" tmFilter="0,0; .5, 1; 1, 1"/>
                                        <p:tgtEl>
                                          <p:spTgt spid="171"/>
                                        </p:tgtEl>
                                      </p:cBhvr>
                                    </p:animEffect>
                                  </p:childTnLst>
                                </p:cTn>
                              </p:par>
                            </p:childTnLst>
                          </p:cTn>
                        </p:par>
                      </p:childTnLst>
                    </p:cTn>
                  </p:par>
                  <p:par>
                    <p:cTn id="219" fill="hold">
                      <p:stCondLst>
                        <p:cond delay="indefinite"/>
                      </p:stCondLst>
                      <p:childTnLst>
                        <p:par>
                          <p:cTn id="220" fill="hold">
                            <p:stCondLst>
                              <p:cond delay="0"/>
                            </p:stCondLst>
                            <p:childTnLst>
                              <p:par>
                                <p:cTn id="221" presetID="41" presetClass="entr" presetSubtype="0" fill="hold" grpId="0" nodeType="clickEffect">
                                  <p:stCondLst>
                                    <p:cond delay="0"/>
                                  </p:stCondLst>
                                  <p:iterate type="lt">
                                    <p:tmPct val="10000"/>
                                  </p:iterate>
                                  <p:childTnLst>
                                    <p:set>
                                      <p:cBhvr>
                                        <p:cTn id="222" dur="1" fill="hold">
                                          <p:stCondLst>
                                            <p:cond delay="0"/>
                                          </p:stCondLst>
                                        </p:cTn>
                                        <p:tgtEl>
                                          <p:spTgt spid="82"/>
                                        </p:tgtEl>
                                        <p:attrNameLst>
                                          <p:attrName>style.visibility</p:attrName>
                                        </p:attrNameLst>
                                      </p:cBhvr>
                                      <p:to>
                                        <p:strVal val="visible"/>
                                      </p:to>
                                    </p:set>
                                    <p:anim calcmode="lin" valueType="num">
                                      <p:cBhvr>
                                        <p:cTn id="223"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82"/>
                                        </p:tgtEl>
                                        <p:attrNameLst>
                                          <p:attrName>ppt_y</p:attrName>
                                        </p:attrNameLst>
                                      </p:cBhvr>
                                      <p:tavLst>
                                        <p:tav tm="0">
                                          <p:val>
                                            <p:strVal val="#ppt_y"/>
                                          </p:val>
                                        </p:tav>
                                        <p:tav tm="100000">
                                          <p:val>
                                            <p:strVal val="#ppt_y"/>
                                          </p:val>
                                        </p:tav>
                                      </p:tavLst>
                                    </p:anim>
                                    <p:anim calcmode="lin" valueType="num">
                                      <p:cBhvr>
                                        <p:cTn id="225"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82"/>
                                        </p:tgtEl>
                                      </p:cBhvr>
                                    </p:animEffect>
                                  </p:childTnLst>
                                </p:cTn>
                              </p:par>
                            </p:childTnLst>
                          </p:cTn>
                        </p:par>
                      </p:childTnLst>
                    </p:cTn>
                  </p:par>
                  <p:par>
                    <p:cTn id="228" fill="hold">
                      <p:stCondLst>
                        <p:cond delay="indefinite"/>
                      </p:stCondLst>
                      <p:childTnLst>
                        <p:par>
                          <p:cTn id="229" fill="hold">
                            <p:stCondLst>
                              <p:cond delay="0"/>
                            </p:stCondLst>
                            <p:childTnLst>
                              <p:par>
                                <p:cTn id="230" presetID="41" presetClass="entr" presetSubtype="0" fill="hold" grpId="0" nodeType="clickEffect">
                                  <p:stCondLst>
                                    <p:cond delay="0"/>
                                  </p:stCondLst>
                                  <p:iterate type="lt">
                                    <p:tmPct val="10000"/>
                                  </p:iterate>
                                  <p:childTnLst>
                                    <p:set>
                                      <p:cBhvr>
                                        <p:cTn id="231" dur="1" fill="hold">
                                          <p:stCondLst>
                                            <p:cond delay="0"/>
                                          </p:stCondLst>
                                        </p:cTn>
                                        <p:tgtEl>
                                          <p:spTgt spid="83"/>
                                        </p:tgtEl>
                                        <p:attrNameLst>
                                          <p:attrName>style.visibility</p:attrName>
                                        </p:attrNameLst>
                                      </p:cBhvr>
                                      <p:to>
                                        <p:strVal val="visible"/>
                                      </p:to>
                                    </p:set>
                                    <p:anim calcmode="lin" valueType="num">
                                      <p:cBhvr>
                                        <p:cTn id="232"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233" dur="500" fill="hold"/>
                                        <p:tgtEl>
                                          <p:spTgt spid="83"/>
                                        </p:tgtEl>
                                        <p:attrNameLst>
                                          <p:attrName>ppt_y</p:attrName>
                                        </p:attrNameLst>
                                      </p:cBhvr>
                                      <p:tavLst>
                                        <p:tav tm="0">
                                          <p:val>
                                            <p:strVal val="#ppt_y"/>
                                          </p:val>
                                        </p:tav>
                                        <p:tav tm="100000">
                                          <p:val>
                                            <p:strVal val="#ppt_y"/>
                                          </p:val>
                                        </p:tav>
                                      </p:tavLst>
                                    </p:anim>
                                    <p:anim calcmode="lin" valueType="num">
                                      <p:cBhvr>
                                        <p:cTn id="234"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235"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236" dur="500" tmFilter="0,0; .5, 1; 1, 1"/>
                                        <p:tgtEl>
                                          <p:spTgt spid="83"/>
                                        </p:tgtEl>
                                      </p:cBhvr>
                                    </p:animEffect>
                                  </p:childTnLst>
                                </p:cTn>
                              </p:par>
                            </p:childTnLst>
                          </p:cTn>
                        </p:par>
                      </p:childTnLst>
                    </p:cTn>
                  </p:par>
                  <p:par>
                    <p:cTn id="237" fill="hold">
                      <p:stCondLst>
                        <p:cond delay="indefinite"/>
                      </p:stCondLst>
                      <p:childTnLst>
                        <p:par>
                          <p:cTn id="238" fill="hold">
                            <p:stCondLst>
                              <p:cond delay="0"/>
                            </p:stCondLst>
                            <p:childTnLst>
                              <p:par>
                                <p:cTn id="239" presetID="41" presetClass="entr" presetSubtype="0" fill="hold" grpId="0" nodeType="clickEffect">
                                  <p:stCondLst>
                                    <p:cond delay="0"/>
                                  </p:stCondLst>
                                  <p:iterate type="lt">
                                    <p:tmPct val="10000"/>
                                  </p:iterate>
                                  <p:childTnLst>
                                    <p:set>
                                      <p:cBhvr>
                                        <p:cTn id="240" dur="1" fill="hold">
                                          <p:stCondLst>
                                            <p:cond delay="0"/>
                                          </p:stCondLst>
                                        </p:cTn>
                                        <p:tgtEl>
                                          <p:spTgt spid="80"/>
                                        </p:tgtEl>
                                        <p:attrNameLst>
                                          <p:attrName>style.visibility</p:attrName>
                                        </p:attrNameLst>
                                      </p:cBhvr>
                                      <p:to>
                                        <p:strVal val="visible"/>
                                      </p:to>
                                    </p:set>
                                    <p:anim calcmode="lin" valueType="num">
                                      <p:cBhvr>
                                        <p:cTn id="241"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42" dur="500" fill="hold"/>
                                        <p:tgtEl>
                                          <p:spTgt spid="80"/>
                                        </p:tgtEl>
                                        <p:attrNameLst>
                                          <p:attrName>ppt_y</p:attrName>
                                        </p:attrNameLst>
                                      </p:cBhvr>
                                      <p:tavLst>
                                        <p:tav tm="0">
                                          <p:val>
                                            <p:strVal val="#ppt_y"/>
                                          </p:val>
                                        </p:tav>
                                        <p:tav tm="100000">
                                          <p:val>
                                            <p:strVal val="#ppt_y"/>
                                          </p:val>
                                        </p:tav>
                                      </p:tavLst>
                                    </p:anim>
                                    <p:anim calcmode="lin" valueType="num">
                                      <p:cBhvr>
                                        <p:cTn id="243"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44"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45" dur="500" tmFilter="0,0; .5, 1; 1, 1"/>
                                        <p:tgtEl>
                                          <p:spTgt spid="80"/>
                                        </p:tgtEl>
                                      </p:cBhvr>
                                    </p:animEffect>
                                  </p:childTnLst>
                                </p:cTn>
                              </p:par>
                            </p:childTnLst>
                          </p:cTn>
                        </p:par>
                      </p:childTnLst>
                    </p:cTn>
                  </p:par>
                  <p:par>
                    <p:cTn id="246" fill="hold">
                      <p:stCondLst>
                        <p:cond delay="indefinite"/>
                      </p:stCondLst>
                      <p:childTnLst>
                        <p:par>
                          <p:cTn id="247" fill="hold">
                            <p:stCondLst>
                              <p:cond delay="0"/>
                            </p:stCondLst>
                            <p:childTnLst>
                              <p:par>
                                <p:cTn id="248" presetID="41" presetClass="entr" presetSubtype="0" fill="hold" grpId="0" nodeType="clickEffect">
                                  <p:stCondLst>
                                    <p:cond delay="0"/>
                                  </p:stCondLst>
                                  <p:iterate type="lt">
                                    <p:tmPct val="10000"/>
                                  </p:iterate>
                                  <p:childTnLst>
                                    <p:set>
                                      <p:cBhvr>
                                        <p:cTn id="249" dur="1" fill="hold">
                                          <p:stCondLst>
                                            <p:cond delay="0"/>
                                          </p:stCondLst>
                                        </p:cTn>
                                        <p:tgtEl>
                                          <p:spTgt spid="81"/>
                                        </p:tgtEl>
                                        <p:attrNameLst>
                                          <p:attrName>style.visibility</p:attrName>
                                        </p:attrNameLst>
                                      </p:cBhvr>
                                      <p:to>
                                        <p:strVal val="visible"/>
                                      </p:to>
                                    </p:set>
                                    <p:anim calcmode="lin" valueType="num">
                                      <p:cBhvr>
                                        <p:cTn id="250"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251" dur="500" fill="hold"/>
                                        <p:tgtEl>
                                          <p:spTgt spid="81"/>
                                        </p:tgtEl>
                                        <p:attrNameLst>
                                          <p:attrName>ppt_y</p:attrName>
                                        </p:attrNameLst>
                                      </p:cBhvr>
                                      <p:tavLst>
                                        <p:tav tm="0">
                                          <p:val>
                                            <p:strVal val="#ppt_y"/>
                                          </p:val>
                                        </p:tav>
                                        <p:tav tm="100000">
                                          <p:val>
                                            <p:strVal val="#ppt_y"/>
                                          </p:val>
                                        </p:tav>
                                      </p:tavLst>
                                    </p:anim>
                                    <p:anim calcmode="lin" valueType="num">
                                      <p:cBhvr>
                                        <p:cTn id="252"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253"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254" dur="500" tmFilter="0,0; .5, 1; 1, 1"/>
                                        <p:tgtEl>
                                          <p:spTgt spid="81"/>
                                        </p:tgtEl>
                                      </p:cBhvr>
                                    </p:animEffect>
                                  </p:childTnLst>
                                </p:cTn>
                              </p:par>
                            </p:childTnLst>
                          </p:cTn>
                        </p:par>
                      </p:childTnLst>
                    </p:cTn>
                  </p:par>
                  <p:par>
                    <p:cTn id="255" fill="hold">
                      <p:stCondLst>
                        <p:cond delay="indefinite"/>
                      </p:stCondLst>
                      <p:childTnLst>
                        <p:par>
                          <p:cTn id="256" fill="hold">
                            <p:stCondLst>
                              <p:cond delay="0"/>
                            </p:stCondLst>
                            <p:childTnLst>
                              <p:par>
                                <p:cTn id="257" presetID="41" presetClass="entr" presetSubtype="0" fill="hold" grpId="0" nodeType="clickEffect">
                                  <p:stCondLst>
                                    <p:cond delay="0"/>
                                  </p:stCondLst>
                                  <p:iterate type="lt">
                                    <p:tmPct val="10000"/>
                                  </p:iterate>
                                  <p:childTnLst>
                                    <p:set>
                                      <p:cBhvr>
                                        <p:cTn id="258" dur="1" fill="hold">
                                          <p:stCondLst>
                                            <p:cond delay="0"/>
                                          </p:stCondLst>
                                        </p:cTn>
                                        <p:tgtEl>
                                          <p:spTgt spid="101"/>
                                        </p:tgtEl>
                                        <p:attrNameLst>
                                          <p:attrName>style.visibility</p:attrName>
                                        </p:attrNameLst>
                                      </p:cBhvr>
                                      <p:to>
                                        <p:strVal val="visible"/>
                                      </p:to>
                                    </p:set>
                                    <p:anim calcmode="lin" valueType="num">
                                      <p:cBhvr>
                                        <p:cTn id="259"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260" dur="500" fill="hold"/>
                                        <p:tgtEl>
                                          <p:spTgt spid="101"/>
                                        </p:tgtEl>
                                        <p:attrNameLst>
                                          <p:attrName>ppt_y</p:attrName>
                                        </p:attrNameLst>
                                      </p:cBhvr>
                                      <p:tavLst>
                                        <p:tav tm="0">
                                          <p:val>
                                            <p:strVal val="#ppt_y"/>
                                          </p:val>
                                        </p:tav>
                                        <p:tav tm="100000">
                                          <p:val>
                                            <p:strVal val="#ppt_y"/>
                                          </p:val>
                                        </p:tav>
                                      </p:tavLst>
                                    </p:anim>
                                    <p:anim calcmode="lin" valueType="num">
                                      <p:cBhvr>
                                        <p:cTn id="261"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262"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263" dur="500" tmFilter="0,0; .5, 1; 1, 1"/>
                                        <p:tgtEl>
                                          <p:spTgt spid="101"/>
                                        </p:tgtEl>
                                      </p:cBhvr>
                                    </p:animEffect>
                                  </p:childTnLst>
                                </p:cTn>
                              </p:par>
                            </p:childTnLst>
                          </p:cTn>
                        </p:par>
                      </p:childTnLst>
                    </p:cTn>
                  </p:par>
                  <p:par>
                    <p:cTn id="264" fill="hold">
                      <p:stCondLst>
                        <p:cond delay="indefinite"/>
                      </p:stCondLst>
                      <p:childTnLst>
                        <p:par>
                          <p:cTn id="265" fill="hold">
                            <p:stCondLst>
                              <p:cond delay="0"/>
                            </p:stCondLst>
                            <p:childTnLst>
                              <p:par>
                                <p:cTn id="266" presetID="41" presetClass="entr" presetSubtype="0" fill="hold" grpId="0" nodeType="clickEffect">
                                  <p:stCondLst>
                                    <p:cond delay="0"/>
                                  </p:stCondLst>
                                  <p:iterate type="lt">
                                    <p:tmPct val="10000"/>
                                  </p:iterate>
                                  <p:childTnLst>
                                    <p:set>
                                      <p:cBhvr>
                                        <p:cTn id="267" dur="1" fill="hold">
                                          <p:stCondLst>
                                            <p:cond delay="0"/>
                                          </p:stCondLst>
                                        </p:cTn>
                                        <p:tgtEl>
                                          <p:spTgt spid="172"/>
                                        </p:tgtEl>
                                        <p:attrNameLst>
                                          <p:attrName>style.visibility</p:attrName>
                                        </p:attrNameLst>
                                      </p:cBhvr>
                                      <p:to>
                                        <p:strVal val="visible"/>
                                      </p:to>
                                    </p:set>
                                    <p:anim calcmode="lin" valueType="num">
                                      <p:cBhvr>
                                        <p:cTn id="268" dur="500" fill="hold"/>
                                        <p:tgtEl>
                                          <p:spTgt spid="172"/>
                                        </p:tgtEl>
                                        <p:attrNameLst>
                                          <p:attrName>ppt_x</p:attrName>
                                        </p:attrNameLst>
                                      </p:cBhvr>
                                      <p:tavLst>
                                        <p:tav tm="0">
                                          <p:val>
                                            <p:strVal val="#ppt_x"/>
                                          </p:val>
                                        </p:tav>
                                        <p:tav tm="50000">
                                          <p:val>
                                            <p:strVal val="#ppt_x+.1"/>
                                          </p:val>
                                        </p:tav>
                                        <p:tav tm="100000">
                                          <p:val>
                                            <p:strVal val="#ppt_x"/>
                                          </p:val>
                                        </p:tav>
                                      </p:tavLst>
                                    </p:anim>
                                    <p:anim calcmode="lin" valueType="num">
                                      <p:cBhvr>
                                        <p:cTn id="269" dur="500" fill="hold"/>
                                        <p:tgtEl>
                                          <p:spTgt spid="172"/>
                                        </p:tgtEl>
                                        <p:attrNameLst>
                                          <p:attrName>ppt_y</p:attrName>
                                        </p:attrNameLst>
                                      </p:cBhvr>
                                      <p:tavLst>
                                        <p:tav tm="0">
                                          <p:val>
                                            <p:strVal val="#ppt_y"/>
                                          </p:val>
                                        </p:tav>
                                        <p:tav tm="100000">
                                          <p:val>
                                            <p:strVal val="#ppt_y"/>
                                          </p:val>
                                        </p:tav>
                                      </p:tavLst>
                                    </p:anim>
                                    <p:anim calcmode="lin" valueType="num">
                                      <p:cBhvr>
                                        <p:cTn id="270" dur="500" fill="hold"/>
                                        <p:tgtEl>
                                          <p:spTgt spid="172"/>
                                        </p:tgtEl>
                                        <p:attrNameLst>
                                          <p:attrName>ppt_h</p:attrName>
                                        </p:attrNameLst>
                                      </p:cBhvr>
                                      <p:tavLst>
                                        <p:tav tm="0">
                                          <p:val>
                                            <p:strVal val="#ppt_h/10"/>
                                          </p:val>
                                        </p:tav>
                                        <p:tav tm="50000">
                                          <p:val>
                                            <p:strVal val="#ppt_h+.01"/>
                                          </p:val>
                                        </p:tav>
                                        <p:tav tm="100000">
                                          <p:val>
                                            <p:strVal val="#ppt_h"/>
                                          </p:val>
                                        </p:tav>
                                      </p:tavLst>
                                    </p:anim>
                                    <p:anim calcmode="lin" valueType="num">
                                      <p:cBhvr>
                                        <p:cTn id="271" dur="500" fill="hold"/>
                                        <p:tgtEl>
                                          <p:spTgt spid="172"/>
                                        </p:tgtEl>
                                        <p:attrNameLst>
                                          <p:attrName>ppt_w</p:attrName>
                                        </p:attrNameLst>
                                      </p:cBhvr>
                                      <p:tavLst>
                                        <p:tav tm="0">
                                          <p:val>
                                            <p:strVal val="#ppt_w/10"/>
                                          </p:val>
                                        </p:tav>
                                        <p:tav tm="50000">
                                          <p:val>
                                            <p:strVal val="#ppt_w+.01"/>
                                          </p:val>
                                        </p:tav>
                                        <p:tav tm="100000">
                                          <p:val>
                                            <p:strVal val="#ppt_w"/>
                                          </p:val>
                                        </p:tav>
                                      </p:tavLst>
                                    </p:anim>
                                    <p:animEffect transition="in" filter="fade">
                                      <p:cBhvr>
                                        <p:cTn id="272" dur="500" tmFilter="0,0; .5, 1; 1, 1"/>
                                        <p:tgtEl>
                                          <p:spTgt spid="172"/>
                                        </p:tgtEl>
                                      </p:cBhvr>
                                    </p:animEffect>
                                  </p:childTnLst>
                                </p:cTn>
                              </p:par>
                            </p:childTnLst>
                          </p:cTn>
                        </p:par>
                      </p:childTnLst>
                    </p:cTn>
                  </p:par>
                  <p:par>
                    <p:cTn id="273" fill="hold">
                      <p:stCondLst>
                        <p:cond delay="indefinite"/>
                      </p:stCondLst>
                      <p:childTnLst>
                        <p:par>
                          <p:cTn id="274" fill="hold">
                            <p:stCondLst>
                              <p:cond delay="0"/>
                            </p:stCondLst>
                            <p:childTnLst>
                              <p:par>
                                <p:cTn id="275" presetID="41" presetClass="entr" presetSubtype="0" fill="hold" grpId="0" nodeType="clickEffect">
                                  <p:stCondLst>
                                    <p:cond delay="0"/>
                                  </p:stCondLst>
                                  <p:iterate type="lt">
                                    <p:tmPct val="10000"/>
                                  </p:iterate>
                                  <p:childTnLst>
                                    <p:set>
                                      <p:cBhvr>
                                        <p:cTn id="276" dur="1" fill="hold">
                                          <p:stCondLst>
                                            <p:cond delay="0"/>
                                          </p:stCondLst>
                                        </p:cTn>
                                        <p:tgtEl>
                                          <p:spTgt spid="104"/>
                                        </p:tgtEl>
                                        <p:attrNameLst>
                                          <p:attrName>style.visibility</p:attrName>
                                        </p:attrNameLst>
                                      </p:cBhvr>
                                      <p:to>
                                        <p:strVal val="visible"/>
                                      </p:to>
                                    </p:set>
                                    <p:anim calcmode="lin" valueType="num">
                                      <p:cBhvr>
                                        <p:cTn id="277" dur="500" fill="hold"/>
                                        <p:tgtEl>
                                          <p:spTgt spid="104"/>
                                        </p:tgtEl>
                                        <p:attrNameLst>
                                          <p:attrName>ppt_x</p:attrName>
                                        </p:attrNameLst>
                                      </p:cBhvr>
                                      <p:tavLst>
                                        <p:tav tm="0">
                                          <p:val>
                                            <p:strVal val="#ppt_x"/>
                                          </p:val>
                                        </p:tav>
                                        <p:tav tm="50000">
                                          <p:val>
                                            <p:strVal val="#ppt_x+.1"/>
                                          </p:val>
                                        </p:tav>
                                        <p:tav tm="100000">
                                          <p:val>
                                            <p:strVal val="#ppt_x"/>
                                          </p:val>
                                        </p:tav>
                                      </p:tavLst>
                                    </p:anim>
                                    <p:anim calcmode="lin" valueType="num">
                                      <p:cBhvr>
                                        <p:cTn id="278" dur="500" fill="hold"/>
                                        <p:tgtEl>
                                          <p:spTgt spid="104"/>
                                        </p:tgtEl>
                                        <p:attrNameLst>
                                          <p:attrName>ppt_y</p:attrName>
                                        </p:attrNameLst>
                                      </p:cBhvr>
                                      <p:tavLst>
                                        <p:tav tm="0">
                                          <p:val>
                                            <p:strVal val="#ppt_y"/>
                                          </p:val>
                                        </p:tav>
                                        <p:tav tm="100000">
                                          <p:val>
                                            <p:strVal val="#ppt_y"/>
                                          </p:val>
                                        </p:tav>
                                      </p:tavLst>
                                    </p:anim>
                                    <p:anim calcmode="lin" valueType="num">
                                      <p:cBhvr>
                                        <p:cTn id="279" dur="500" fill="hold"/>
                                        <p:tgtEl>
                                          <p:spTgt spid="104"/>
                                        </p:tgtEl>
                                        <p:attrNameLst>
                                          <p:attrName>ppt_h</p:attrName>
                                        </p:attrNameLst>
                                      </p:cBhvr>
                                      <p:tavLst>
                                        <p:tav tm="0">
                                          <p:val>
                                            <p:strVal val="#ppt_h/10"/>
                                          </p:val>
                                        </p:tav>
                                        <p:tav tm="50000">
                                          <p:val>
                                            <p:strVal val="#ppt_h+.01"/>
                                          </p:val>
                                        </p:tav>
                                        <p:tav tm="100000">
                                          <p:val>
                                            <p:strVal val="#ppt_h"/>
                                          </p:val>
                                        </p:tav>
                                      </p:tavLst>
                                    </p:anim>
                                    <p:anim calcmode="lin" valueType="num">
                                      <p:cBhvr>
                                        <p:cTn id="280" dur="500" fill="hold"/>
                                        <p:tgtEl>
                                          <p:spTgt spid="104"/>
                                        </p:tgtEl>
                                        <p:attrNameLst>
                                          <p:attrName>ppt_w</p:attrName>
                                        </p:attrNameLst>
                                      </p:cBhvr>
                                      <p:tavLst>
                                        <p:tav tm="0">
                                          <p:val>
                                            <p:strVal val="#ppt_w/10"/>
                                          </p:val>
                                        </p:tav>
                                        <p:tav tm="50000">
                                          <p:val>
                                            <p:strVal val="#ppt_w+.01"/>
                                          </p:val>
                                        </p:tav>
                                        <p:tav tm="100000">
                                          <p:val>
                                            <p:strVal val="#ppt_w"/>
                                          </p:val>
                                        </p:tav>
                                      </p:tavLst>
                                    </p:anim>
                                    <p:animEffect transition="in" filter="fade">
                                      <p:cBhvr>
                                        <p:cTn id="281" dur="500" tmFilter="0,0; .5, 1; 1, 1"/>
                                        <p:tgtEl>
                                          <p:spTgt spid="104"/>
                                        </p:tgtEl>
                                      </p:cBhvr>
                                    </p:animEffect>
                                  </p:childTnLst>
                                </p:cTn>
                              </p:par>
                            </p:childTnLst>
                          </p:cTn>
                        </p:par>
                      </p:childTnLst>
                    </p:cTn>
                  </p:par>
                  <p:par>
                    <p:cTn id="282" fill="hold">
                      <p:stCondLst>
                        <p:cond delay="indefinite"/>
                      </p:stCondLst>
                      <p:childTnLst>
                        <p:par>
                          <p:cTn id="283" fill="hold">
                            <p:stCondLst>
                              <p:cond delay="0"/>
                            </p:stCondLst>
                            <p:childTnLst>
                              <p:par>
                                <p:cTn id="284" presetID="41" presetClass="entr" presetSubtype="0" fill="hold" grpId="0" nodeType="clickEffect">
                                  <p:stCondLst>
                                    <p:cond delay="0"/>
                                  </p:stCondLst>
                                  <p:iterate type="lt">
                                    <p:tmPct val="10000"/>
                                  </p:iterate>
                                  <p:childTnLst>
                                    <p:set>
                                      <p:cBhvr>
                                        <p:cTn id="285" dur="1" fill="hold">
                                          <p:stCondLst>
                                            <p:cond delay="0"/>
                                          </p:stCondLst>
                                        </p:cTn>
                                        <p:tgtEl>
                                          <p:spTgt spid="105"/>
                                        </p:tgtEl>
                                        <p:attrNameLst>
                                          <p:attrName>style.visibility</p:attrName>
                                        </p:attrNameLst>
                                      </p:cBhvr>
                                      <p:to>
                                        <p:strVal val="visible"/>
                                      </p:to>
                                    </p:set>
                                    <p:anim calcmode="lin" valueType="num">
                                      <p:cBhvr>
                                        <p:cTn id="286" dur="500" fill="hold"/>
                                        <p:tgtEl>
                                          <p:spTgt spid="105"/>
                                        </p:tgtEl>
                                        <p:attrNameLst>
                                          <p:attrName>ppt_x</p:attrName>
                                        </p:attrNameLst>
                                      </p:cBhvr>
                                      <p:tavLst>
                                        <p:tav tm="0">
                                          <p:val>
                                            <p:strVal val="#ppt_x"/>
                                          </p:val>
                                        </p:tav>
                                        <p:tav tm="50000">
                                          <p:val>
                                            <p:strVal val="#ppt_x+.1"/>
                                          </p:val>
                                        </p:tav>
                                        <p:tav tm="100000">
                                          <p:val>
                                            <p:strVal val="#ppt_x"/>
                                          </p:val>
                                        </p:tav>
                                      </p:tavLst>
                                    </p:anim>
                                    <p:anim calcmode="lin" valueType="num">
                                      <p:cBhvr>
                                        <p:cTn id="287" dur="500" fill="hold"/>
                                        <p:tgtEl>
                                          <p:spTgt spid="105"/>
                                        </p:tgtEl>
                                        <p:attrNameLst>
                                          <p:attrName>ppt_y</p:attrName>
                                        </p:attrNameLst>
                                      </p:cBhvr>
                                      <p:tavLst>
                                        <p:tav tm="0">
                                          <p:val>
                                            <p:strVal val="#ppt_y"/>
                                          </p:val>
                                        </p:tav>
                                        <p:tav tm="100000">
                                          <p:val>
                                            <p:strVal val="#ppt_y"/>
                                          </p:val>
                                        </p:tav>
                                      </p:tavLst>
                                    </p:anim>
                                    <p:anim calcmode="lin" valueType="num">
                                      <p:cBhvr>
                                        <p:cTn id="288" dur="500" fill="hold"/>
                                        <p:tgtEl>
                                          <p:spTgt spid="105"/>
                                        </p:tgtEl>
                                        <p:attrNameLst>
                                          <p:attrName>ppt_h</p:attrName>
                                        </p:attrNameLst>
                                      </p:cBhvr>
                                      <p:tavLst>
                                        <p:tav tm="0">
                                          <p:val>
                                            <p:strVal val="#ppt_h/10"/>
                                          </p:val>
                                        </p:tav>
                                        <p:tav tm="50000">
                                          <p:val>
                                            <p:strVal val="#ppt_h+.01"/>
                                          </p:val>
                                        </p:tav>
                                        <p:tav tm="100000">
                                          <p:val>
                                            <p:strVal val="#ppt_h"/>
                                          </p:val>
                                        </p:tav>
                                      </p:tavLst>
                                    </p:anim>
                                    <p:anim calcmode="lin" valueType="num">
                                      <p:cBhvr>
                                        <p:cTn id="289" dur="500" fill="hold"/>
                                        <p:tgtEl>
                                          <p:spTgt spid="105"/>
                                        </p:tgtEl>
                                        <p:attrNameLst>
                                          <p:attrName>ppt_w</p:attrName>
                                        </p:attrNameLst>
                                      </p:cBhvr>
                                      <p:tavLst>
                                        <p:tav tm="0">
                                          <p:val>
                                            <p:strVal val="#ppt_w/10"/>
                                          </p:val>
                                        </p:tav>
                                        <p:tav tm="50000">
                                          <p:val>
                                            <p:strVal val="#ppt_w+.01"/>
                                          </p:val>
                                        </p:tav>
                                        <p:tav tm="100000">
                                          <p:val>
                                            <p:strVal val="#ppt_w"/>
                                          </p:val>
                                        </p:tav>
                                      </p:tavLst>
                                    </p:anim>
                                    <p:animEffect transition="in" filter="fade">
                                      <p:cBhvr>
                                        <p:cTn id="290" dur="500" tmFilter="0,0; .5, 1; 1, 1"/>
                                        <p:tgtEl>
                                          <p:spTgt spid="105"/>
                                        </p:tgtEl>
                                      </p:cBhvr>
                                    </p:animEffect>
                                  </p:childTnLst>
                                </p:cTn>
                              </p:par>
                            </p:childTnLst>
                          </p:cTn>
                        </p:par>
                      </p:childTnLst>
                    </p:cTn>
                  </p:par>
                  <p:par>
                    <p:cTn id="291" fill="hold">
                      <p:stCondLst>
                        <p:cond delay="indefinite"/>
                      </p:stCondLst>
                      <p:childTnLst>
                        <p:par>
                          <p:cTn id="292" fill="hold">
                            <p:stCondLst>
                              <p:cond delay="0"/>
                            </p:stCondLst>
                            <p:childTnLst>
                              <p:par>
                                <p:cTn id="293" presetID="41" presetClass="entr" presetSubtype="0" fill="hold" grpId="0" nodeType="clickEffect">
                                  <p:stCondLst>
                                    <p:cond delay="0"/>
                                  </p:stCondLst>
                                  <p:iterate type="lt">
                                    <p:tmPct val="10000"/>
                                  </p:iterate>
                                  <p:childTnLst>
                                    <p:set>
                                      <p:cBhvr>
                                        <p:cTn id="294" dur="1" fill="hold">
                                          <p:stCondLst>
                                            <p:cond delay="0"/>
                                          </p:stCondLst>
                                        </p:cTn>
                                        <p:tgtEl>
                                          <p:spTgt spid="102"/>
                                        </p:tgtEl>
                                        <p:attrNameLst>
                                          <p:attrName>style.visibility</p:attrName>
                                        </p:attrNameLst>
                                      </p:cBhvr>
                                      <p:to>
                                        <p:strVal val="visible"/>
                                      </p:to>
                                    </p:set>
                                    <p:anim calcmode="lin" valueType="num">
                                      <p:cBhvr>
                                        <p:cTn id="295"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296" dur="500" fill="hold"/>
                                        <p:tgtEl>
                                          <p:spTgt spid="102"/>
                                        </p:tgtEl>
                                        <p:attrNameLst>
                                          <p:attrName>ppt_y</p:attrName>
                                        </p:attrNameLst>
                                      </p:cBhvr>
                                      <p:tavLst>
                                        <p:tav tm="0">
                                          <p:val>
                                            <p:strVal val="#ppt_y"/>
                                          </p:val>
                                        </p:tav>
                                        <p:tav tm="100000">
                                          <p:val>
                                            <p:strVal val="#ppt_y"/>
                                          </p:val>
                                        </p:tav>
                                      </p:tavLst>
                                    </p:anim>
                                    <p:anim calcmode="lin" valueType="num">
                                      <p:cBhvr>
                                        <p:cTn id="297"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298"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299" dur="500" tmFilter="0,0; .5, 1; 1, 1"/>
                                        <p:tgtEl>
                                          <p:spTgt spid="102"/>
                                        </p:tgtEl>
                                      </p:cBhvr>
                                    </p:animEffect>
                                  </p:childTnLst>
                                </p:cTn>
                              </p:par>
                            </p:childTnLst>
                          </p:cTn>
                        </p:par>
                      </p:childTnLst>
                    </p:cTn>
                  </p:par>
                  <p:par>
                    <p:cTn id="300" fill="hold">
                      <p:stCondLst>
                        <p:cond delay="indefinite"/>
                      </p:stCondLst>
                      <p:childTnLst>
                        <p:par>
                          <p:cTn id="301" fill="hold">
                            <p:stCondLst>
                              <p:cond delay="0"/>
                            </p:stCondLst>
                            <p:childTnLst>
                              <p:par>
                                <p:cTn id="302" presetID="41" presetClass="entr" presetSubtype="0" fill="hold" grpId="0" nodeType="clickEffect">
                                  <p:stCondLst>
                                    <p:cond delay="0"/>
                                  </p:stCondLst>
                                  <p:iterate type="lt">
                                    <p:tmPct val="10000"/>
                                  </p:iterate>
                                  <p:childTnLst>
                                    <p:set>
                                      <p:cBhvr>
                                        <p:cTn id="303" dur="1" fill="hold">
                                          <p:stCondLst>
                                            <p:cond delay="0"/>
                                          </p:stCondLst>
                                        </p:cTn>
                                        <p:tgtEl>
                                          <p:spTgt spid="103"/>
                                        </p:tgtEl>
                                        <p:attrNameLst>
                                          <p:attrName>style.visibility</p:attrName>
                                        </p:attrNameLst>
                                      </p:cBhvr>
                                      <p:to>
                                        <p:strVal val="visible"/>
                                      </p:to>
                                    </p:set>
                                    <p:anim calcmode="lin" valueType="num">
                                      <p:cBhvr>
                                        <p:cTn id="304"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305" dur="500" fill="hold"/>
                                        <p:tgtEl>
                                          <p:spTgt spid="103"/>
                                        </p:tgtEl>
                                        <p:attrNameLst>
                                          <p:attrName>ppt_y</p:attrName>
                                        </p:attrNameLst>
                                      </p:cBhvr>
                                      <p:tavLst>
                                        <p:tav tm="0">
                                          <p:val>
                                            <p:strVal val="#ppt_y"/>
                                          </p:val>
                                        </p:tav>
                                        <p:tav tm="100000">
                                          <p:val>
                                            <p:strVal val="#ppt_y"/>
                                          </p:val>
                                        </p:tav>
                                      </p:tavLst>
                                    </p:anim>
                                    <p:anim calcmode="lin" valueType="num">
                                      <p:cBhvr>
                                        <p:cTn id="306"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307"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308" dur="500" tmFilter="0,0; .5, 1; 1, 1"/>
                                        <p:tgtEl>
                                          <p:spTgt spid="103"/>
                                        </p:tgtEl>
                                      </p:cBhvr>
                                    </p:animEffect>
                                  </p:childTnLst>
                                </p:cTn>
                              </p:par>
                            </p:childTnLst>
                          </p:cTn>
                        </p:par>
                      </p:childTnLst>
                    </p:cTn>
                  </p:par>
                  <p:par>
                    <p:cTn id="309" fill="hold">
                      <p:stCondLst>
                        <p:cond delay="indefinite"/>
                      </p:stCondLst>
                      <p:childTnLst>
                        <p:par>
                          <p:cTn id="310" fill="hold">
                            <p:stCondLst>
                              <p:cond delay="0"/>
                            </p:stCondLst>
                            <p:childTnLst>
                              <p:par>
                                <p:cTn id="311" presetID="41" presetClass="entr" presetSubtype="0" fill="hold" grpId="0" nodeType="clickEffect">
                                  <p:stCondLst>
                                    <p:cond delay="0"/>
                                  </p:stCondLst>
                                  <p:iterate type="lt">
                                    <p:tmPct val="10000"/>
                                  </p:iterate>
                                  <p:childTnLst>
                                    <p:set>
                                      <p:cBhvr>
                                        <p:cTn id="312" dur="1" fill="hold">
                                          <p:stCondLst>
                                            <p:cond delay="0"/>
                                          </p:stCondLst>
                                        </p:cTn>
                                        <p:tgtEl>
                                          <p:spTgt spid="107"/>
                                        </p:tgtEl>
                                        <p:attrNameLst>
                                          <p:attrName>style.visibility</p:attrName>
                                        </p:attrNameLst>
                                      </p:cBhvr>
                                      <p:to>
                                        <p:strVal val="visible"/>
                                      </p:to>
                                    </p:set>
                                    <p:anim calcmode="lin" valueType="num">
                                      <p:cBhvr>
                                        <p:cTn id="313"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314" dur="500" fill="hold"/>
                                        <p:tgtEl>
                                          <p:spTgt spid="107"/>
                                        </p:tgtEl>
                                        <p:attrNameLst>
                                          <p:attrName>ppt_y</p:attrName>
                                        </p:attrNameLst>
                                      </p:cBhvr>
                                      <p:tavLst>
                                        <p:tav tm="0">
                                          <p:val>
                                            <p:strVal val="#ppt_y"/>
                                          </p:val>
                                        </p:tav>
                                        <p:tav tm="100000">
                                          <p:val>
                                            <p:strVal val="#ppt_y"/>
                                          </p:val>
                                        </p:tav>
                                      </p:tavLst>
                                    </p:anim>
                                    <p:anim calcmode="lin" valueType="num">
                                      <p:cBhvr>
                                        <p:cTn id="315"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316"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317" dur="500" tmFilter="0,0; .5, 1; 1, 1"/>
                                        <p:tgtEl>
                                          <p:spTgt spid="107"/>
                                        </p:tgtEl>
                                      </p:cBhvr>
                                    </p:animEffect>
                                  </p:childTnLst>
                                </p:cTn>
                              </p:par>
                            </p:childTnLst>
                          </p:cTn>
                        </p:par>
                      </p:childTnLst>
                    </p:cTn>
                  </p:par>
                  <p:par>
                    <p:cTn id="318" fill="hold">
                      <p:stCondLst>
                        <p:cond delay="indefinite"/>
                      </p:stCondLst>
                      <p:childTnLst>
                        <p:par>
                          <p:cTn id="319" fill="hold">
                            <p:stCondLst>
                              <p:cond delay="0"/>
                            </p:stCondLst>
                            <p:childTnLst>
                              <p:par>
                                <p:cTn id="320" presetID="26" presetClass="entr" presetSubtype="0" fill="hold" grpId="0" nodeType="clickEffect">
                                  <p:stCondLst>
                                    <p:cond delay="0"/>
                                  </p:stCondLst>
                                  <p:childTnLst>
                                    <p:set>
                                      <p:cBhvr>
                                        <p:cTn id="321" dur="1" fill="hold">
                                          <p:stCondLst>
                                            <p:cond delay="0"/>
                                          </p:stCondLst>
                                        </p:cTn>
                                        <p:tgtEl>
                                          <p:spTgt spid="177"/>
                                        </p:tgtEl>
                                        <p:attrNameLst>
                                          <p:attrName>style.visibility</p:attrName>
                                        </p:attrNameLst>
                                      </p:cBhvr>
                                      <p:to>
                                        <p:strVal val="visible"/>
                                      </p:to>
                                    </p:set>
                                    <p:animEffect transition="in" filter="wipe(down)">
                                      <p:cBhvr>
                                        <p:cTn id="322" dur="580">
                                          <p:stCondLst>
                                            <p:cond delay="0"/>
                                          </p:stCondLst>
                                        </p:cTn>
                                        <p:tgtEl>
                                          <p:spTgt spid="177"/>
                                        </p:tgtEl>
                                      </p:cBhvr>
                                    </p:animEffect>
                                    <p:anim calcmode="lin" valueType="num">
                                      <p:cBhvr>
                                        <p:cTn id="323" dur="1822" tmFilter="0,0; 0.14,0.36; 0.43,0.73; 0.71,0.91; 1.0,1.0">
                                          <p:stCondLst>
                                            <p:cond delay="0"/>
                                          </p:stCondLst>
                                        </p:cTn>
                                        <p:tgtEl>
                                          <p:spTgt spid="177"/>
                                        </p:tgtEl>
                                        <p:attrNameLst>
                                          <p:attrName>ppt_x</p:attrName>
                                        </p:attrNameLst>
                                      </p:cBhvr>
                                      <p:tavLst>
                                        <p:tav tm="0">
                                          <p:val>
                                            <p:strVal val="#ppt_x-0.25"/>
                                          </p:val>
                                        </p:tav>
                                        <p:tav tm="100000">
                                          <p:val>
                                            <p:strVal val="#ppt_x"/>
                                          </p:val>
                                        </p:tav>
                                      </p:tavLst>
                                    </p:anim>
                                    <p:anim calcmode="lin" valueType="num">
                                      <p:cBhvr>
                                        <p:cTn id="324" dur="664" tmFilter="0.0,0.0; 0.25,0.07; 0.50,0.2; 0.75,0.467; 1.0,1.0">
                                          <p:stCondLst>
                                            <p:cond delay="0"/>
                                          </p:stCondLst>
                                        </p:cTn>
                                        <p:tgtEl>
                                          <p:spTgt spid="177"/>
                                        </p:tgtEl>
                                        <p:attrNameLst>
                                          <p:attrName>ppt_y</p:attrName>
                                        </p:attrNameLst>
                                      </p:cBhvr>
                                      <p:tavLst>
                                        <p:tav tm="0" fmla="#ppt_y-sin(pi*$)/3">
                                          <p:val>
                                            <p:fltVal val="0.5"/>
                                          </p:val>
                                        </p:tav>
                                        <p:tav tm="100000">
                                          <p:val>
                                            <p:fltVal val="1"/>
                                          </p:val>
                                        </p:tav>
                                      </p:tavLst>
                                    </p:anim>
                                    <p:anim calcmode="lin" valueType="num">
                                      <p:cBhvr>
                                        <p:cTn id="325" dur="664" tmFilter="0, 0; 0.125,0.2665; 0.25,0.4; 0.375,0.465; 0.5,0.5;  0.625,0.535; 0.75,0.6; 0.875,0.7335; 1,1">
                                          <p:stCondLst>
                                            <p:cond delay="664"/>
                                          </p:stCondLst>
                                        </p:cTn>
                                        <p:tgtEl>
                                          <p:spTgt spid="177"/>
                                        </p:tgtEl>
                                        <p:attrNameLst>
                                          <p:attrName>ppt_y</p:attrName>
                                        </p:attrNameLst>
                                      </p:cBhvr>
                                      <p:tavLst>
                                        <p:tav tm="0" fmla="#ppt_y-sin(pi*$)/9">
                                          <p:val>
                                            <p:fltVal val="0"/>
                                          </p:val>
                                        </p:tav>
                                        <p:tav tm="100000">
                                          <p:val>
                                            <p:fltVal val="1"/>
                                          </p:val>
                                        </p:tav>
                                      </p:tavLst>
                                    </p:anim>
                                    <p:anim calcmode="lin" valueType="num">
                                      <p:cBhvr>
                                        <p:cTn id="326" dur="332" tmFilter="0, 0; 0.125,0.2665; 0.25,0.4; 0.375,0.465; 0.5,0.5;  0.625,0.535; 0.75,0.6; 0.875,0.7335; 1,1">
                                          <p:stCondLst>
                                            <p:cond delay="1324"/>
                                          </p:stCondLst>
                                        </p:cTn>
                                        <p:tgtEl>
                                          <p:spTgt spid="177"/>
                                        </p:tgtEl>
                                        <p:attrNameLst>
                                          <p:attrName>ppt_y</p:attrName>
                                        </p:attrNameLst>
                                      </p:cBhvr>
                                      <p:tavLst>
                                        <p:tav tm="0" fmla="#ppt_y-sin(pi*$)/27">
                                          <p:val>
                                            <p:fltVal val="0"/>
                                          </p:val>
                                        </p:tav>
                                        <p:tav tm="100000">
                                          <p:val>
                                            <p:fltVal val="1"/>
                                          </p:val>
                                        </p:tav>
                                      </p:tavLst>
                                    </p:anim>
                                    <p:anim calcmode="lin" valueType="num">
                                      <p:cBhvr>
                                        <p:cTn id="327" dur="164" tmFilter="0, 0; 0.125,0.2665; 0.25,0.4; 0.375,0.465; 0.5,0.5;  0.625,0.535; 0.75,0.6; 0.875,0.7335; 1,1">
                                          <p:stCondLst>
                                            <p:cond delay="1656"/>
                                          </p:stCondLst>
                                        </p:cTn>
                                        <p:tgtEl>
                                          <p:spTgt spid="177"/>
                                        </p:tgtEl>
                                        <p:attrNameLst>
                                          <p:attrName>ppt_y</p:attrName>
                                        </p:attrNameLst>
                                      </p:cBhvr>
                                      <p:tavLst>
                                        <p:tav tm="0" fmla="#ppt_y-sin(pi*$)/81">
                                          <p:val>
                                            <p:fltVal val="0"/>
                                          </p:val>
                                        </p:tav>
                                        <p:tav tm="100000">
                                          <p:val>
                                            <p:fltVal val="1"/>
                                          </p:val>
                                        </p:tav>
                                      </p:tavLst>
                                    </p:anim>
                                    <p:animScale>
                                      <p:cBhvr>
                                        <p:cTn id="328" dur="26">
                                          <p:stCondLst>
                                            <p:cond delay="650"/>
                                          </p:stCondLst>
                                        </p:cTn>
                                        <p:tgtEl>
                                          <p:spTgt spid="177"/>
                                        </p:tgtEl>
                                      </p:cBhvr>
                                      <p:to x="100000" y="60000"/>
                                    </p:animScale>
                                    <p:animScale>
                                      <p:cBhvr>
                                        <p:cTn id="329" dur="166" decel="50000">
                                          <p:stCondLst>
                                            <p:cond delay="676"/>
                                          </p:stCondLst>
                                        </p:cTn>
                                        <p:tgtEl>
                                          <p:spTgt spid="177"/>
                                        </p:tgtEl>
                                      </p:cBhvr>
                                      <p:to x="100000" y="100000"/>
                                    </p:animScale>
                                    <p:animScale>
                                      <p:cBhvr>
                                        <p:cTn id="330" dur="26">
                                          <p:stCondLst>
                                            <p:cond delay="1312"/>
                                          </p:stCondLst>
                                        </p:cTn>
                                        <p:tgtEl>
                                          <p:spTgt spid="177"/>
                                        </p:tgtEl>
                                      </p:cBhvr>
                                      <p:to x="100000" y="80000"/>
                                    </p:animScale>
                                    <p:animScale>
                                      <p:cBhvr>
                                        <p:cTn id="331" dur="166" decel="50000">
                                          <p:stCondLst>
                                            <p:cond delay="1338"/>
                                          </p:stCondLst>
                                        </p:cTn>
                                        <p:tgtEl>
                                          <p:spTgt spid="177"/>
                                        </p:tgtEl>
                                      </p:cBhvr>
                                      <p:to x="100000" y="100000"/>
                                    </p:animScale>
                                    <p:animScale>
                                      <p:cBhvr>
                                        <p:cTn id="332" dur="26">
                                          <p:stCondLst>
                                            <p:cond delay="1642"/>
                                          </p:stCondLst>
                                        </p:cTn>
                                        <p:tgtEl>
                                          <p:spTgt spid="177"/>
                                        </p:tgtEl>
                                      </p:cBhvr>
                                      <p:to x="100000" y="90000"/>
                                    </p:animScale>
                                    <p:animScale>
                                      <p:cBhvr>
                                        <p:cTn id="333" dur="166" decel="50000">
                                          <p:stCondLst>
                                            <p:cond delay="1668"/>
                                          </p:stCondLst>
                                        </p:cTn>
                                        <p:tgtEl>
                                          <p:spTgt spid="177"/>
                                        </p:tgtEl>
                                      </p:cBhvr>
                                      <p:to x="100000" y="100000"/>
                                    </p:animScale>
                                    <p:animScale>
                                      <p:cBhvr>
                                        <p:cTn id="334" dur="26">
                                          <p:stCondLst>
                                            <p:cond delay="1808"/>
                                          </p:stCondLst>
                                        </p:cTn>
                                        <p:tgtEl>
                                          <p:spTgt spid="177"/>
                                        </p:tgtEl>
                                      </p:cBhvr>
                                      <p:to x="100000" y="95000"/>
                                    </p:animScale>
                                    <p:animScale>
                                      <p:cBhvr>
                                        <p:cTn id="335" dur="166" decel="50000">
                                          <p:stCondLst>
                                            <p:cond delay="1834"/>
                                          </p:stCondLst>
                                        </p:cTn>
                                        <p:tgtEl>
                                          <p:spTgt spid="177"/>
                                        </p:tgtEl>
                                      </p:cBhvr>
                                      <p:to x="100000" y="100000"/>
                                    </p:animScale>
                                  </p:childTnLst>
                                </p:cTn>
                              </p:par>
                            </p:childTnLst>
                          </p:cTn>
                        </p:par>
                      </p:childTnLst>
                    </p:cTn>
                  </p:par>
                  <p:par>
                    <p:cTn id="336" fill="hold">
                      <p:stCondLst>
                        <p:cond delay="indefinite"/>
                      </p:stCondLst>
                      <p:childTnLst>
                        <p:par>
                          <p:cTn id="337" fill="hold">
                            <p:stCondLst>
                              <p:cond delay="0"/>
                            </p:stCondLst>
                            <p:childTnLst>
                              <p:par>
                                <p:cTn id="338" presetID="31" presetClass="entr" presetSubtype="0" fill="hold" grpId="1" nodeType="clickEffect">
                                  <p:stCondLst>
                                    <p:cond delay="0"/>
                                  </p:stCondLst>
                                  <p:childTnLst>
                                    <p:set>
                                      <p:cBhvr>
                                        <p:cTn id="339" dur="1" fill="hold">
                                          <p:stCondLst>
                                            <p:cond delay="0"/>
                                          </p:stCondLst>
                                        </p:cTn>
                                        <p:tgtEl>
                                          <p:spTgt spid="108"/>
                                        </p:tgtEl>
                                        <p:attrNameLst>
                                          <p:attrName>style.visibility</p:attrName>
                                        </p:attrNameLst>
                                      </p:cBhvr>
                                      <p:to>
                                        <p:strVal val="visible"/>
                                      </p:to>
                                    </p:set>
                                    <p:anim calcmode="lin" valueType="num">
                                      <p:cBhvr>
                                        <p:cTn id="340" dur="1000" fill="hold"/>
                                        <p:tgtEl>
                                          <p:spTgt spid="108"/>
                                        </p:tgtEl>
                                        <p:attrNameLst>
                                          <p:attrName>ppt_w</p:attrName>
                                        </p:attrNameLst>
                                      </p:cBhvr>
                                      <p:tavLst>
                                        <p:tav tm="0">
                                          <p:val>
                                            <p:fltVal val="0"/>
                                          </p:val>
                                        </p:tav>
                                        <p:tav tm="100000">
                                          <p:val>
                                            <p:strVal val="#ppt_w"/>
                                          </p:val>
                                        </p:tav>
                                      </p:tavLst>
                                    </p:anim>
                                    <p:anim calcmode="lin" valueType="num">
                                      <p:cBhvr>
                                        <p:cTn id="341" dur="1000" fill="hold"/>
                                        <p:tgtEl>
                                          <p:spTgt spid="108"/>
                                        </p:tgtEl>
                                        <p:attrNameLst>
                                          <p:attrName>ppt_h</p:attrName>
                                        </p:attrNameLst>
                                      </p:cBhvr>
                                      <p:tavLst>
                                        <p:tav tm="0">
                                          <p:val>
                                            <p:fltVal val="0"/>
                                          </p:val>
                                        </p:tav>
                                        <p:tav tm="100000">
                                          <p:val>
                                            <p:strVal val="#ppt_h"/>
                                          </p:val>
                                        </p:tav>
                                      </p:tavLst>
                                    </p:anim>
                                    <p:anim calcmode="lin" valueType="num">
                                      <p:cBhvr>
                                        <p:cTn id="342" dur="1000" fill="hold"/>
                                        <p:tgtEl>
                                          <p:spTgt spid="108"/>
                                        </p:tgtEl>
                                        <p:attrNameLst>
                                          <p:attrName>style.rotation</p:attrName>
                                        </p:attrNameLst>
                                      </p:cBhvr>
                                      <p:tavLst>
                                        <p:tav tm="0">
                                          <p:val>
                                            <p:fltVal val="90"/>
                                          </p:val>
                                        </p:tav>
                                        <p:tav tm="100000">
                                          <p:val>
                                            <p:fltVal val="0"/>
                                          </p:val>
                                        </p:tav>
                                      </p:tavLst>
                                    </p:anim>
                                    <p:animEffect transition="in" filter="fade">
                                      <p:cBhvr>
                                        <p:cTn id="343" dur="1000"/>
                                        <p:tgtEl>
                                          <p:spTgt spid="108"/>
                                        </p:tgtEl>
                                      </p:cBhvr>
                                    </p:animEffect>
                                  </p:childTnLst>
                                </p:cTn>
                              </p:par>
                            </p:childTnLst>
                          </p:cTn>
                        </p:par>
                      </p:childTnLst>
                    </p:cTn>
                  </p:par>
                  <p:par>
                    <p:cTn id="344" fill="hold">
                      <p:stCondLst>
                        <p:cond delay="indefinite"/>
                      </p:stCondLst>
                      <p:childTnLst>
                        <p:par>
                          <p:cTn id="345" fill="hold">
                            <p:stCondLst>
                              <p:cond delay="0"/>
                            </p:stCondLst>
                            <p:childTnLst>
                              <p:par>
                                <p:cTn id="346" presetID="47" presetClass="entr" presetSubtype="0" fill="hold" grpId="0" nodeType="clickEffect">
                                  <p:stCondLst>
                                    <p:cond delay="0"/>
                                  </p:stCondLst>
                                  <p:childTnLst>
                                    <p:set>
                                      <p:cBhvr>
                                        <p:cTn id="347" dur="1" fill="hold">
                                          <p:stCondLst>
                                            <p:cond delay="0"/>
                                          </p:stCondLst>
                                        </p:cTn>
                                        <p:tgtEl>
                                          <p:spTgt spid="109"/>
                                        </p:tgtEl>
                                        <p:attrNameLst>
                                          <p:attrName>style.visibility</p:attrName>
                                        </p:attrNameLst>
                                      </p:cBhvr>
                                      <p:to>
                                        <p:strVal val="visible"/>
                                      </p:to>
                                    </p:set>
                                    <p:animEffect transition="in" filter="fade">
                                      <p:cBhvr>
                                        <p:cTn id="348" dur="1000"/>
                                        <p:tgtEl>
                                          <p:spTgt spid="109"/>
                                        </p:tgtEl>
                                      </p:cBhvr>
                                    </p:animEffect>
                                    <p:anim calcmode="lin" valueType="num">
                                      <p:cBhvr>
                                        <p:cTn id="349" dur="1000" fill="hold"/>
                                        <p:tgtEl>
                                          <p:spTgt spid="109"/>
                                        </p:tgtEl>
                                        <p:attrNameLst>
                                          <p:attrName>ppt_x</p:attrName>
                                        </p:attrNameLst>
                                      </p:cBhvr>
                                      <p:tavLst>
                                        <p:tav tm="0">
                                          <p:val>
                                            <p:strVal val="#ppt_x"/>
                                          </p:val>
                                        </p:tav>
                                        <p:tav tm="100000">
                                          <p:val>
                                            <p:strVal val="#ppt_x"/>
                                          </p:val>
                                        </p:tav>
                                      </p:tavLst>
                                    </p:anim>
                                    <p:anim calcmode="lin" valueType="num">
                                      <p:cBhvr>
                                        <p:cTn id="350" dur="1000" fill="hold"/>
                                        <p:tgtEl>
                                          <p:spTgt spid="109"/>
                                        </p:tgtEl>
                                        <p:attrNameLst>
                                          <p:attrName>ppt_y</p:attrName>
                                        </p:attrNameLst>
                                      </p:cBhvr>
                                      <p:tavLst>
                                        <p:tav tm="0">
                                          <p:val>
                                            <p:strVal val="#ppt_y-.1"/>
                                          </p:val>
                                        </p:tav>
                                        <p:tav tm="100000">
                                          <p:val>
                                            <p:strVal val="#ppt_y"/>
                                          </p:val>
                                        </p:tav>
                                      </p:tavLst>
                                    </p:anim>
                                  </p:childTnLst>
                                </p:cTn>
                              </p:par>
                            </p:childTnLst>
                          </p:cTn>
                        </p:par>
                      </p:childTnLst>
                    </p:cTn>
                  </p:par>
                  <p:par>
                    <p:cTn id="351" fill="hold">
                      <p:stCondLst>
                        <p:cond delay="indefinite"/>
                      </p:stCondLst>
                      <p:childTnLst>
                        <p:par>
                          <p:cTn id="352" fill="hold">
                            <p:stCondLst>
                              <p:cond delay="0"/>
                            </p:stCondLst>
                            <p:childTnLst>
                              <p:par>
                                <p:cTn id="353" presetID="47" presetClass="entr" presetSubtype="0" fill="hold" grpId="0" nodeType="clickEffect">
                                  <p:stCondLst>
                                    <p:cond delay="0"/>
                                  </p:stCondLst>
                                  <p:childTnLst>
                                    <p:set>
                                      <p:cBhvr>
                                        <p:cTn id="354" dur="1" fill="hold">
                                          <p:stCondLst>
                                            <p:cond delay="0"/>
                                          </p:stCondLst>
                                        </p:cTn>
                                        <p:tgtEl>
                                          <p:spTgt spid="173"/>
                                        </p:tgtEl>
                                        <p:attrNameLst>
                                          <p:attrName>style.visibility</p:attrName>
                                        </p:attrNameLst>
                                      </p:cBhvr>
                                      <p:to>
                                        <p:strVal val="visible"/>
                                      </p:to>
                                    </p:set>
                                    <p:animEffect transition="in" filter="fade">
                                      <p:cBhvr>
                                        <p:cTn id="355" dur="1000"/>
                                        <p:tgtEl>
                                          <p:spTgt spid="173"/>
                                        </p:tgtEl>
                                      </p:cBhvr>
                                    </p:animEffect>
                                    <p:anim calcmode="lin" valueType="num">
                                      <p:cBhvr>
                                        <p:cTn id="356" dur="1000" fill="hold"/>
                                        <p:tgtEl>
                                          <p:spTgt spid="173"/>
                                        </p:tgtEl>
                                        <p:attrNameLst>
                                          <p:attrName>ppt_x</p:attrName>
                                        </p:attrNameLst>
                                      </p:cBhvr>
                                      <p:tavLst>
                                        <p:tav tm="0">
                                          <p:val>
                                            <p:strVal val="#ppt_x"/>
                                          </p:val>
                                        </p:tav>
                                        <p:tav tm="100000">
                                          <p:val>
                                            <p:strVal val="#ppt_x"/>
                                          </p:val>
                                        </p:tav>
                                      </p:tavLst>
                                    </p:anim>
                                    <p:anim calcmode="lin" valueType="num">
                                      <p:cBhvr>
                                        <p:cTn id="357" dur="1000" fill="hold"/>
                                        <p:tgtEl>
                                          <p:spTgt spid="173"/>
                                        </p:tgtEl>
                                        <p:attrNameLst>
                                          <p:attrName>ppt_y</p:attrName>
                                        </p:attrNameLst>
                                      </p:cBhvr>
                                      <p:tavLst>
                                        <p:tav tm="0">
                                          <p:val>
                                            <p:strVal val="#ppt_y-.1"/>
                                          </p:val>
                                        </p:tav>
                                        <p:tav tm="100000">
                                          <p:val>
                                            <p:strVal val="#ppt_y"/>
                                          </p:val>
                                        </p:tav>
                                      </p:tavLst>
                                    </p:anim>
                                  </p:childTnLst>
                                </p:cTn>
                              </p:par>
                            </p:childTnLst>
                          </p:cTn>
                        </p:par>
                      </p:childTnLst>
                    </p:cTn>
                  </p:par>
                  <p:par>
                    <p:cTn id="358" fill="hold">
                      <p:stCondLst>
                        <p:cond delay="indefinite"/>
                      </p:stCondLst>
                      <p:childTnLst>
                        <p:par>
                          <p:cTn id="359" fill="hold">
                            <p:stCondLst>
                              <p:cond delay="0"/>
                            </p:stCondLst>
                            <p:childTnLst>
                              <p:par>
                                <p:cTn id="360" presetID="47" presetClass="entr" presetSubtype="0" fill="hold" grpId="0" nodeType="clickEffect">
                                  <p:stCondLst>
                                    <p:cond delay="0"/>
                                  </p:stCondLst>
                                  <p:childTnLst>
                                    <p:set>
                                      <p:cBhvr>
                                        <p:cTn id="361" dur="1" fill="hold">
                                          <p:stCondLst>
                                            <p:cond delay="0"/>
                                          </p:stCondLst>
                                        </p:cTn>
                                        <p:tgtEl>
                                          <p:spTgt spid="174"/>
                                        </p:tgtEl>
                                        <p:attrNameLst>
                                          <p:attrName>style.visibility</p:attrName>
                                        </p:attrNameLst>
                                      </p:cBhvr>
                                      <p:to>
                                        <p:strVal val="visible"/>
                                      </p:to>
                                    </p:set>
                                    <p:animEffect transition="in" filter="fade">
                                      <p:cBhvr>
                                        <p:cTn id="362" dur="1000"/>
                                        <p:tgtEl>
                                          <p:spTgt spid="174"/>
                                        </p:tgtEl>
                                      </p:cBhvr>
                                    </p:animEffect>
                                    <p:anim calcmode="lin" valueType="num">
                                      <p:cBhvr>
                                        <p:cTn id="363" dur="1000" fill="hold"/>
                                        <p:tgtEl>
                                          <p:spTgt spid="174"/>
                                        </p:tgtEl>
                                        <p:attrNameLst>
                                          <p:attrName>ppt_x</p:attrName>
                                        </p:attrNameLst>
                                      </p:cBhvr>
                                      <p:tavLst>
                                        <p:tav tm="0">
                                          <p:val>
                                            <p:strVal val="#ppt_x"/>
                                          </p:val>
                                        </p:tav>
                                        <p:tav tm="100000">
                                          <p:val>
                                            <p:strVal val="#ppt_x"/>
                                          </p:val>
                                        </p:tav>
                                      </p:tavLst>
                                    </p:anim>
                                    <p:anim calcmode="lin" valueType="num">
                                      <p:cBhvr>
                                        <p:cTn id="364" dur="1000" fill="hold"/>
                                        <p:tgtEl>
                                          <p:spTgt spid="174"/>
                                        </p:tgtEl>
                                        <p:attrNameLst>
                                          <p:attrName>ppt_y</p:attrName>
                                        </p:attrNameLst>
                                      </p:cBhvr>
                                      <p:tavLst>
                                        <p:tav tm="0">
                                          <p:val>
                                            <p:strVal val="#ppt_y-.1"/>
                                          </p:val>
                                        </p:tav>
                                        <p:tav tm="100000">
                                          <p:val>
                                            <p:strVal val="#ppt_y"/>
                                          </p:val>
                                        </p:tav>
                                      </p:tavLst>
                                    </p:anim>
                                  </p:childTnLst>
                                </p:cTn>
                              </p:par>
                            </p:childTnLst>
                          </p:cTn>
                        </p:par>
                      </p:childTnLst>
                    </p:cTn>
                  </p:par>
                  <p:par>
                    <p:cTn id="365" fill="hold">
                      <p:stCondLst>
                        <p:cond delay="indefinite"/>
                      </p:stCondLst>
                      <p:childTnLst>
                        <p:par>
                          <p:cTn id="366" fill="hold">
                            <p:stCondLst>
                              <p:cond delay="0"/>
                            </p:stCondLst>
                            <p:childTnLst>
                              <p:par>
                                <p:cTn id="367" presetID="47" presetClass="entr" presetSubtype="0" fill="hold" grpId="0" nodeType="clickEffect">
                                  <p:stCondLst>
                                    <p:cond delay="0"/>
                                  </p:stCondLst>
                                  <p:childTnLst>
                                    <p:set>
                                      <p:cBhvr>
                                        <p:cTn id="368" dur="1" fill="hold">
                                          <p:stCondLst>
                                            <p:cond delay="0"/>
                                          </p:stCondLst>
                                        </p:cTn>
                                        <p:tgtEl>
                                          <p:spTgt spid="175"/>
                                        </p:tgtEl>
                                        <p:attrNameLst>
                                          <p:attrName>style.visibility</p:attrName>
                                        </p:attrNameLst>
                                      </p:cBhvr>
                                      <p:to>
                                        <p:strVal val="visible"/>
                                      </p:to>
                                    </p:set>
                                    <p:animEffect transition="in" filter="fade">
                                      <p:cBhvr>
                                        <p:cTn id="369" dur="1000"/>
                                        <p:tgtEl>
                                          <p:spTgt spid="175"/>
                                        </p:tgtEl>
                                      </p:cBhvr>
                                    </p:animEffect>
                                    <p:anim calcmode="lin" valueType="num">
                                      <p:cBhvr>
                                        <p:cTn id="370" dur="1000" fill="hold"/>
                                        <p:tgtEl>
                                          <p:spTgt spid="175"/>
                                        </p:tgtEl>
                                        <p:attrNameLst>
                                          <p:attrName>ppt_x</p:attrName>
                                        </p:attrNameLst>
                                      </p:cBhvr>
                                      <p:tavLst>
                                        <p:tav tm="0">
                                          <p:val>
                                            <p:strVal val="#ppt_x"/>
                                          </p:val>
                                        </p:tav>
                                        <p:tav tm="100000">
                                          <p:val>
                                            <p:strVal val="#ppt_x"/>
                                          </p:val>
                                        </p:tav>
                                      </p:tavLst>
                                    </p:anim>
                                    <p:anim calcmode="lin" valueType="num">
                                      <p:cBhvr>
                                        <p:cTn id="371" dur="1000" fill="hold"/>
                                        <p:tgtEl>
                                          <p:spTgt spid="175"/>
                                        </p:tgtEl>
                                        <p:attrNameLst>
                                          <p:attrName>ppt_y</p:attrName>
                                        </p:attrNameLst>
                                      </p:cBhvr>
                                      <p:tavLst>
                                        <p:tav tm="0">
                                          <p:val>
                                            <p:strVal val="#ppt_y-.1"/>
                                          </p:val>
                                        </p:tav>
                                        <p:tav tm="100000">
                                          <p:val>
                                            <p:strVal val="#ppt_y"/>
                                          </p:val>
                                        </p:tav>
                                      </p:tavLst>
                                    </p:anim>
                                  </p:childTnLst>
                                </p:cTn>
                              </p:par>
                            </p:childTnLst>
                          </p:cTn>
                        </p:par>
                      </p:childTnLst>
                    </p:cTn>
                  </p:par>
                  <p:par>
                    <p:cTn id="372" fill="hold">
                      <p:stCondLst>
                        <p:cond delay="indefinite"/>
                      </p:stCondLst>
                      <p:childTnLst>
                        <p:par>
                          <p:cTn id="373" fill="hold">
                            <p:stCondLst>
                              <p:cond delay="0"/>
                            </p:stCondLst>
                            <p:childTnLst>
                              <p:par>
                                <p:cTn id="374" presetID="47" presetClass="entr" presetSubtype="0" fill="hold" grpId="0" nodeType="clickEffect">
                                  <p:stCondLst>
                                    <p:cond delay="0"/>
                                  </p:stCondLst>
                                  <p:childTnLst>
                                    <p:set>
                                      <p:cBhvr>
                                        <p:cTn id="375" dur="1" fill="hold">
                                          <p:stCondLst>
                                            <p:cond delay="0"/>
                                          </p:stCondLst>
                                        </p:cTn>
                                        <p:tgtEl>
                                          <p:spTgt spid="176"/>
                                        </p:tgtEl>
                                        <p:attrNameLst>
                                          <p:attrName>style.visibility</p:attrName>
                                        </p:attrNameLst>
                                      </p:cBhvr>
                                      <p:to>
                                        <p:strVal val="visible"/>
                                      </p:to>
                                    </p:set>
                                    <p:animEffect transition="in" filter="fade">
                                      <p:cBhvr>
                                        <p:cTn id="376" dur="1000"/>
                                        <p:tgtEl>
                                          <p:spTgt spid="176"/>
                                        </p:tgtEl>
                                      </p:cBhvr>
                                    </p:animEffect>
                                    <p:anim calcmode="lin" valueType="num">
                                      <p:cBhvr>
                                        <p:cTn id="377" dur="1000" fill="hold"/>
                                        <p:tgtEl>
                                          <p:spTgt spid="176"/>
                                        </p:tgtEl>
                                        <p:attrNameLst>
                                          <p:attrName>ppt_x</p:attrName>
                                        </p:attrNameLst>
                                      </p:cBhvr>
                                      <p:tavLst>
                                        <p:tav tm="0">
                                          <p:val>
                                            <p:strVal val="#ppt_x"/>
                                          </p:val>
                                        </p:tav>
                                        <p:tav tm="100000">
                                          <p:val>
                                            <p:strVal val="#ppt_x"/>
                                          </p:val>
                                        </p:tav>
                                      </p:tavLst>
                                    </p:anim>
                                    <p:anim calcmode="lin" valueType="num">
                                      <p:cBhvr>
                                        <p:cTn id="378" dur="1000" fill="hold"/>
                                        <p:tgtEl>
                                          <p:spTgt spid="17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P spid="83" grpId="0" animBg="1"/>
      <p:bldP spid="101" grpId="0" animBg="1"/>
      <p:bldP spid="102" grpId="0" animBg="1"/>
      <p:bldP spid="103" grpId="0" animBg="1"/>
      <p:bldP spid="104" grpId="0" animBg="1"/>
      <p:bldP spid="105" grpId="0" animBg="1"/>
      <p:bldP spid="107" grpId="0" animBg="1"/>
      <p:bldP spid="108" grpId="1" animBg="1"/>
      <p:bldP spid="109"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7" grpId="0" animBg="1"/>
      <p:bldP spid="168" grpId="0" animBg="1"/>
      <p:bldP spid="169" grpId="0" animBg="1"/>
      <p:bldP spid="170" grpId="0" animBg="1"/>
      <p:bldP spid="171" grpId="0" animBg="1"/>
      <p:bldP spid="172" grpId="0" animBg="1"/>
      <p:bldP spid="173" grpId="0" animBg="1"/>
      <p:bldP spid="174" grpId="0" animBg="1"/>
      <p:bldP spid="175" grpId="0" animBg="1"/>
      <p:bldP spid="176" grpId="0" animBg="1"/>
      <p:bldP spid="17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0"/>
            <a:ext cx="8382000" cy="707886"/>
          </a:xfrm>
          <a:prstGeom prst="rect">
            <a:avLst/>
          </a:prstGeom>
        </p:spPr>
        <p:txBody>
          <a:bodyPr wrap="square">
            <a:spAutoFit/>
          </a:bodyPr>
          <a:lstStyle/>
          <a:p>
            <a:pPr algn="ctr"/>
            <a:r>
              <a:rPr lang="en-US" sz="4000" b="1" i="1" cap="none" spc="0"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Credit System </a:t>
            </a:r>
          </a:p>
        </p:txBody>
      </p:sp>
      <p:sp>
        <p:nvSpPr>
          <p:cNvPr id="5" name="TextBox 4"/>
          <p:cNvSpPr txBox="1"/>
          <p:nvPr/>
        </p:nvSpPr>
        <p:spPr>
          <a:xfrm>
            <a:off x="370268" y="710505"/>
            <a:ext cx="8229600" cy="2769989"/>
          </a:xfrm>
          <a:prstGeom prst="rect">
            <a:avLst/>
          </a:prstGeom>
          <a:noFill/>
        </p:spPr>
        <p:txBody>
          <a:bodyPr wrap="square" rtlCol="0">
            <a:spAutoFit/>
          </a:bodyPr>
          <a:lstStyle/>
          <a:p>
            <a:pPr>
              <a:lnSpc>
                <a:spcPct val="150000"/>
              </a:lnSpc>
              <a:spcBef>
                <a:spcPts val="600"/>
              </a:spcBef>
              <a:spcAft>
                <a:spcPts val="600"/>
              </a:spcAft>
              <a:buFont typeface="Wingdings" pitchFamily="2" charset="2"/>
              <a:buChar char="v"/>
            </a:pPr>
            <a:r>
              <a:rPr lang="en-US" sz="2400" b="1" dirty="0" smtClean="0">
                <a:solidFill>
                  <a:srgbClr val="7030A0"/>
                </a:solidFill>
                <a:latin typeface="Times New Roman" pitchFamily="18" charset="0"/>
                <a:cs typeface="Times New Roman" pitchFamily="18" charset="0"/>
              </a:rPr>
              <a:t> Optional Subjects                        </a:t>
            </a:r>
            <a:r>
              <a:rPr lang="en-US" sz="2400" b="1" dirty="0" smtClean="0">
                <a:solidFill>
                  <a:srgbClr val="002060"/>
                </a:solidFill>
                <a:latin typeface="Times New Roman" pitchFamily="18" charset="0"/>
                <a:cs typeface="Times New Roman" pitchFamily="18" charset="0"/>
              </a:rPr>
              <a:t>Core Courses (CC)</a:t>
            </a:r>
          </a:p>
          <a:p>
            <a:pPr>
              <a:lnSpc>
                <a:spcPct val="150000"/>
              </a:lnSpc>
              <a:spcBef>
                <a:spcPts val="600"/>
              </a:spcBef>
              <a:spcAft>
                <a:spcPts val="600"/>
              </a:spcAft>
              <a:buFont typeface="Wingdings" pitchFamily="2" charset="2"/>
              <a:buChar char="v"/>
            </a:pPr>
            <a:r>
              <a:rPr lang="en-US" sz="2400" b="1" dirty="0" smtClean="0">
                <a:solidFill>
                  <a:srgbClr val="7030A0"/>
                </a:solidFill>
                <a:latin typeface="Times New Roman" pitchFamily="18" charset="0"/>
                <a:cs typeface="Times New Roman" pitchFamily="18" charset="0"/>
              </a:rPr>
              <a:t> Compulsory Subjects                  </a:t>
            </a:r>
            <a:r>
              <a:rPr lang="en-US" sz="2400" b="1" dirty="0" smtClean="0">
                <a:solidFill>
                  <a:srgbClr val="002060"/>
                </a:solidFill>
                <a:latin typeface="Times New Roman" pitchFamily="18" charset="0"/>
                <a:cs typeface="Times New Roman" pitchFamily="18" charset="0"/>
              </a:rPr>
              <a:t>Foundation Course (FC)</a:t>
            </a:r>
          </a:p>
          <a:p>
            <a:pPr>
              <a:lnSpc>
                <a:spcPct val="150000"/>
              </a:lnSpc>
              <a:spcBef>
                <a:spcPts val="600"/>
              </a:spcBef>
              <a:spcAft>
                <a:spcPts val="600"/>
              </a:spcAft>
              <a:buFont typeface="Wingdings" pitchFamily="2" charset="2"/>
              <a:buChar char="v"/>
            </a:pPr>
            <a:r>
              <a:rPr lang="en-US" sz="2400" b="1" dirty="0" smtClean="0">
                <a:solidFill>
                  <a:srgbClr val="7030A0"/>
                </a:solidFill>
                <a:latin typeface="Times New Roman" pitchFamily="18" charset="0"/>
                <a:cs typeface="Times New Roman" pitchFamily="18" charset="0"/>
              </a:rPr>
              <a:t> Honors Subjects                          </a:t>
            </a:r>
            <a:r>
              <a:rPr lang="en-US" sz="2400" b="1" dirty="0" smtClean="0">
                <a:solidFill>
                  <a:srgbClr val="002060"/>
                </a:solidFill>
                <a:latin typeface="Times New Roman" pitchFamily="18" charset="0"/>
                <a:cs typeface="Times New Roman" pitchFamily="18" charset="0"/>
              </a:rPr>
              <a:t>Honors Course (HC) </a:t>
            </a:r>
          </a:p>
          <a:p>
            <a:pPr>
              <a:lnSpc>
                <a:spcPct val="150000"/>
              </a:lnSpc>
              <a:spcBef>
                <a:spcPts val="600"/>
              </a:spcBef>
              <a:spcAft>
                <a:spcPts val="600"/>
              </a:spcAft>
              <a:buFont typeface="Wingdings" pitchFamily="2" charset="2"/>
              <a:buChar char="v"/>
            </a:pPr>
            <a:r>
              <a:rPr lang="en-US" sz="2400" b="1" dirty="0" smtClean="0">
                <a:solidFill>
                  <a:srgbClr val="7030A0"/>
                </a:solidFill>
                <a:latin typeface="Times New Roman" pitchFamily="18" charset="0"/>
                <a:cs typeface="Times New Roman" pitchFamily="18" charset="0"/>
              </a:rPr>
              <a:t> Skill Based Subjects                    </a:t>
            </a:r>
            <a:r>
              <a:rPr lang="en-US" sz="2400" b="1" dirty="0" smtClean="0">
                <a:solidFill>
                  <a:srgbClr val="002060"/>
                </a:solidFill>
                <a:latin typeface="Times New Roman" pitchFamily="18" charset="0"/>
                <a:cs typeface="Times New Roman" pitchFamily="18" charset="0"/>
              </a:rPr>
              <a:t>Skill Based Course (SBC)                   </a:t>
            </a:r>
            <a:endParaRPr lang="en-US" sz="2400" b="1" dirty="0">
              <a:solidFill>
                <a:srgbClr val="002060"/>
              </a:solidFill>
              <a:latin typeface="Times New Roman" pitchFamily="18" charset="0"/>
              <a:cs typeface="Times New Roman" pitchFamily="18" charset="0"/>
            </a:endParaRPr>
          </a:p>
        </p:txBody>
      </p:sp>
      <p:sp>
        <p:nvSpPr>
          <p:cNvPr id="9" name="Right Arrow 8"/>
          <p:cNvSpPr/>
          <p:nvPr/>
        </p:nvSpPr>
        <p:spPr>
          <a:xfrm>
            <a:off x="3657600" y="9906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3728434" y="1710207"/>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3728434" y="23622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3720921" y="3048000"/>
            <a:ext cx="7620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76200" y="3760589"/>
            <a:ext cx="8991600" cy="294501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spcBef>
                <a:spcPts val="600"/>
              </a:spcBef>
            </a:pPr>
            <a:r>
              <a:rPr lang="en-US" sz="3200" b="1" dirty="0" smtClean="0">
                <a:solidFill>
                  <a:srgbClr val="002060"/>
                </a:solidFill>
                <a:latin typeface="Times New Roman" pitchFamily="18" charset="0"/>
                <a:cs typeface="Times New Roman" pitchFamily="18" charset="0"/>
              </a:rPr>
              <a:t>One Credit = </a:t>
            </a:r>
            <a:r>
              <a:rPr lang="en-US" sz="3200" b="1" dirty="0" smtClean="0">
                <a:solidFill>
                  <a:srgbClr val="C00000"/>
                </a:solidFill>
                <a:latin typeface="Times New Roman" pitchFamily="18" charset="0"/>
                <a:cs typeface="Times New Roman" pitchFamily="18" charset="0"/>
              </a:rPr>
              <a:t>15 hours</a:t>
            </a:r>
          </a:p>
          <a:p>
            <a:pPr lvl="0">
              <a:spcBef>
                <a:spcPts val="600"/>
              </a:spcBef>
            </a:pPr>
            <a:r>
              <a:rPr lang="en-US" sz="2700" b="1" dirty="0" smtClean="0">
                <a:solidFill>
                  <a:srgbClr val="002060"/>
                </a:solidFill>
                <a:latin typeface="Times New Roman" pitchFamily="18" charset="0"/>
                <a:cs typeface="Times New Roman" pitchFamily="18" charset="0"/>
              </a:rPr>
              <a:t>Non </a:t>
            </a:r>
            <a:r>
              <a:rPr lang="en-US" sz="2700" b="1" dirty="0">
                <a:solidFill>
                  <a:srgbClr val="002060"/>
                </a:solidFill>
                <a:latin typeface="Times New Roman" pitchFamily="18" charset="0"/>
                <a:cs typeface="Times New Roman" pitchFamily="18" charset="0"/>
              </a:rPr>
              <a:t>Practical Subjects:  </a:t>
            </a:r>
            <a:endParaRPr lang="en-US" sz="2700" b="1" dirty="0" smtClean="0">
              <a:solidFill>
                <a:srgbClr val="002060"/>
              </a:solidFill>
              <a:latin typeface="Times New Roman" pitchFamily="18" charset="0"/>
              <a:cs typeface="Times New Roman" pitchFamily="18" charset="0"/>
            </a:endParaRPr>
          </a:p>
          <a:p>
            <a:pPr lvl="0">
              <a:spcBef>
                <a:spcPts val="600"/>
              </a:spcBef>
            </a:pPr>
            <a:r>
              <a:rPr lang="en-US" sz="2700" b="1" dirty="0">
                <a:solidFill>
                  <a:srgbClr val="002060"/>
                </a:solidFill>
                <a:latin typeface="Times New Roman" pitchFamily="18" charset="0"/>
                <a:cs typeface="Times New Roman" pitchFamily="18" charset="0"/>
              </a:rPr>
              <a:t> </a:t>
            </a:r>
            <a:r>
              <a:rPr lang="en-US" sz="2700" b="1" dirty="0" smtClean="0">
                <a:solidFill>
                  <a:srgbClr val="002060"/>
                </a:solidFill>
                <a:latin typeface="Times New Roman" pitchFamily="18" charset="0"/>
                <a:cs typeface="Times New Roman" pitchFamily="18" charset="0"/>
              </a:rPr>
              <a:t>                     Each course  - </a:t>
            </a:r>
            <a:r>
              <a:rPr lang="en-US" sz="2700" b="1" dirty="0">
                <a:solidFill>
                  <a:srgbClr val="C00000"/>
                </a:solidFill>
                <a:latin typeface="Times New Roman" pitchFamily="18" charset="0"/>
                <a:cs typeface="Times New Roman" pitchFamily="18" charset="0"/>
              </a:rPr>
              <a:t>5</a:t>
            </a:r>
            <a:r>
              <a:rPr lang="en-US" sz="2700" b="1" dirty="0">
                <a:solidFill>
                  <a:srgbClr val="002060"/>
                </a:solidFill>
                <a:latin typeface="Times New Roman" pitchFamily="18" charset="0"/>
                <a:cs typeface="Times New Roman" pitchFamily="18" charset="0"/>
              </a:rPr>
              <a:t> Credit = </a:t>
            </a:r>
            <a:r>
              <a:rPr lang="en-US" sz="2700" b="1" dirty="0">
                <a:solidFill>
                  <a:srgbClr val="C00000"/>
                </a:solidFill>
                <a:latin typeface="Times New Roman" pitchFamily="18" charset="0"/>
                <a:cs typeface="Times New Roman" pitchFamily="18" charset="0"/>
              </a:rPr>
              <a:t>75 hours  </a:t>
            </a:r>
            <a:endParaRPr lang="en-US" sz="2700" b="1" dirty="0" smtClean="0">
              <a:solidFill>
                <a:srgbClr val="002060"/>
              </a:solidFill>
              <a:latin typeface="Times New Roman" pitchFamily="18" charset="0"/>
              <a:cs typeface="Times New Roman" pitchFamily="18" charset="0"/>
            </a:endParaRPr>
          </a:p>
          <a:p>
            <a:pPr>
              <a:spcBef>
                <a:spcPts val="600"/>
              </a:spcBef>
            </a:pPr>
            <a:r>
              <a:rPr lang="en-US" sz="2700" b="1" dirty="0" smtClean="0">
                <a:solidFill>
                  <a:srgbClr val="002060"/>
                </a:solidFill>
                <a:latin typeface="Times New Roman" pitchFamily="18" charset="0"/>
                <a:cs typeface="Times New Roman" pitchFamily="18" charset="0"/>
              </a:rPr>
              <a:t>Practical Subjects:          </a:t>
            </a:r>
          </a:p>
          <a:p>
            <a:pPr>
              <a:spcBef>
                <a:spcPts val="600"/>
              </a:spcBef>
            </a:pPr>
            <a:r>
              <a:rPr lang="en-US" sz="2700" b="1" dirty="0">
                <a:solidFill>
                  <a:srgbClr val="002060"/>
                </a:solidFill>
                <a:latin typeface="Times New Roman" pitchFamily="18" charset="0"/>
                <a:cs typeface="Times New Roman" pitchFamily="18" charset="0"/>
              </a:rPr>
              <a:t> </a:t>
            </a:r>
            <a:r>
              <a:rPr lang="en-US" sz="2700" b="1" dirty="0" smtClean="0">
                <a:solidFill>
                  <a:srgbClr val="002060"/>
                </a:solidFill>
                <a:latin typeface="Times New Roman" pitchFamily="18" charset="0"/>
                <a:cs typeface="Times New Roman" pitchFamily="18" charset="0"/>
              </a:rPr>
              <a:t>         </a:t>
            </a:r>
            <a:r>
              <a:rPr lang="en-US" sz="2600" b="1" dirty="0" smtClean="0">
                <a:solidFill>
                  <a:srgbClr val="002060"/>
                </a:solidFill>
                <a:latin typeface="Times New Roman" pitchFamily="18" charset="0"/>
                <a:cs typeface="Times New Roman" pitchFamily="18" charset="0"/>
              </a:rPr>
              <a:t>Each course – Theory (</a:t>
            </a:r>
            <a:r>
              <a:rPr lang="en-US" sz="2600" b="1" dirty="0" smtClean="0">
                <a:solidFill>
                  <a:srgbClr val="C00000"/>
                </a:solidFill>
                <a:latin typeface="Times New Roman" pitchFamily="18" charset="0"/>
                <a:cs typeface="Times New Roman" pitchFamily="18" charset="0"/>
              </a:rPr>
              <a:t>3</a:t>
            </a:r>
            <a:r>
              <a:rPr lang="en-US" sz="2600" b="1" dirty="0" smtClean="0">
                <a:solidFill>
                  <a:srgbClr val="002060"/>
                </a:solidFill>
                <a:latin typeface="Times New Roman" pitchFamily="18" charset="0"/>
                <a:cs typeface="Times New Roman" pitchFamily="18" charset="0"/>
              </a:rPr>
              <a:t> Credit) + Practical (</a:t>
            </a:r>
            <a:r>
              <a:rPr lang="en-US" sz="2600" b="1" dirty="0" smtClean="0">
                <a:solidFill>
                  <a:srgbClr val="C00000"/>
                </a:solidFill>
                <a:latin typeface="Times New Roman" pitchFamily="18" charset="0"/>
                <a:cs typeface="Times New Roman" pitchFamily="18" charset="0"/>
              </a:rPr>
              <a:t>2</a:t>
            </a:r>
            <a:r>
              <a:rPr lang="en-US" sz="2600" b="1" dirty="0" smtClean="0">
                <a:solidFill>
                  <a:srgbClr val="002060"/>
                </a:solidFill>
                <a:latin typeface="Times New Roman" pitchFamily="18" charset="0"/>
                <a:cs typeface="Times New Roman" pitchFamily="18" charset="0"/>
              </a:rPr>
              <a:t> Credit)                      </a:t>
            </a:r>
          </a:p>
          <a:p>
            <a:pPr>
              <a:spcBef>
                <a:spcPts val="600"/>
              </a:spcBef>
            </a:pPr>
            <a:r>
              <a:rPr lang="en-US" sz="2800" b="1" dirty="0">
                <a:solidFill>
                  <a:srgbClr val="002060"/>
                </a:solidFill>
                <a:latin typeface="Times New Roman" pitchFamily="18" charset="0"/>
                <a:cs typeface="Times New Roman" pitchFamily="18" charset="0"/>
              </a:rPr>
              <a:t> </a:t>
            </a:r>
            <a:r>
              <a:rPr lang="en-US" sz="2800" b="1" dirty="0" smtClean="0">
                <a:solidFill>
                  <a:srgbClr val="002060"/>
                </a:solidFill>
                <a:latin typeface="Times New Roman" pitchFamily="18" charset="0"/>
                <a:cs typeface="Times New Roman" pitchFamily="18" charset="0"/>
              </a:rPr>
              <a:t>                                      </a:t>
            </a:r>
            <a:r>
              <a:rPr lang="en-US" sz="2600" b="1" dirty="0" smtClean="0">
                <a:solidFill>
                  <a:srgbClr val="002060"/>
                </a:solidFill>
                <a:latin typeface="Times New Roman" pitchFamily="18" charset="0"/>
                <a:cs typeface="Times New Roman" pitchFamily="18" charset="0"/>
              </a:rPr>
              <a:t>=  </a:t>
            </a:r>
            <a:r>
              <a:rPr lang="en-US" sz="2600" b="1" dirty="0" smtClean="0">
                <a:solidFill>
                  <a:srgbClr val="C00000"/>
                </a:solidFill>
                <a:latin typeface="Times New Roman" pitchFamily="18" charset="0"/>
                <a:cs typeface="Times New Roman" pitchFamily="18" charset="0"/>
              </a:rPr>
              <a:t>5 </a:t>
            </a:r>
            <a:r>
              <a:rPr lang="en-US" sz="2600" b="1" dirty="0" smtClean="0">
                <a:solidFill>
                  <a:srgbClr val="002060"/>
                </a:solidFill>
                <a:latin typeface="Times New Roman" pitchFamily="18" charset="0"/>
                <a:cs typeface="Times New Roman" pitchFamily="18" charset="0"/>
              </a:rPr>
              <a:t>Credit = </a:t>
            </a:r>
            <a:r>
              <a:rPr lang="en-US" sz="2600" b="1" dirty="0" smtClean="0">
                <a:solidFill>
                  <a:srgbClr val="C00000"/>
                </a:solidFill>
                <a:latin typeface="Times New Roman" pitchFamily="18" charset="0"/>
                <a:cs typeface="Times New Roman" pitchFamily="18" charset="0"/>
              </a:rPr>
              <a:t>75 hours </a:t>
            </a:r>
          </a:p>
        </p:txBody>
      </p:sp>
      <p:pic>
        <p:nvPicPr>
          <p:cNvPr id="14" name="Picture 8" descr="C:\Users\dell\Pictures\College Mon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9" descr="C:\Users\dell\Pictures\download (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922462"/>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500" fill="hold"/>
                                        <p:tgtEl>
                                          <p:spTgt spid="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Effect transition="in" filter="fade">
                                      <p:cBhvr>
                                        <p:cTn id="16" dur="500"/>
                                        <p:tgtEl>
                                          <p:spTgt spid="5">
                                            <p:txEl>
                                              <p:pRg st="0" end="0"/>
                                            </p:txEl>
                                          </p:spTgt>
                                        </p:tgtEl>
                                      </p:cBhvr>
                                    </p:animEffect>
                                    <p:anim calcmode="lin" valueType="num">
                                      <p:cBhvr>
                                        <p:cTn id="1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5">
                                            <p:txEl>
                                              <p:pRg st="0" end="0"/>
                                            </p:txEl>
                                          </p:spTgt>
                                        </p:tgtEl>
                                        <p:attrNameLst>
                                          <p:attrName>ppt_y</p:attrName>
                                        </p:attrNameLst>
                                      </p:cBhvr>
                                      <p:tavLst>
                                        <p:tav tm="0">
                                          <p:val>
                                            <p:strVal val="#ppt_y+.1"/>
                                          </p:val>
                                        </p:tav>
                                        <p:tav tm="100000">
                                          <p:val>
                                            <p:strVal val="#ppt_y"/>
                                          </p:val>
                                        </p:tav>
                                      </p:tavLst>
                                    </p:anim>
                                  </p:childTnLst>
                                </p:cTn>
                              </p:par>
                              <p:par>
                                <p:cTn id="19" presetID="10" presetClass="entr" presetSubtype="0" fill="hold" grpId="1"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xEl>
                                              <p:pRg st="1" end="1"/>
                                            </p:txEl>
                                          </p:spTgt>
                                        </p:tgtEl>
                                        <p:attrNameLst>
                                          <p:attrName>style.visibility</p:attrName>
                                        </p:attrNameLst>
                                      </p:cBhvr>
                                      <p:to>
                                        <p:strVal val="visible"/>
                                      </p:to>
                                    </p:set>
                                    <p:animEffect transition="in" filter="fade">
                                      <p:cBhvr>
                                        <p:cTn id="26" dur="500"/>
                                        <p:tgtEl>
                                          <p:spTgt spid="5">
                                            <p:txEl>
                                              <p:pRg st="1" end="1"/>
                                            </p:txEl>
                                          </p:spTgt>
                                        </p:tgtEl>
                                      </p:cBhvr>
                                    </p:animEffect>
                                    <p:anim calcmode="lin" valueType="num">
                                      <p:cBhvr>
                                        <p:cTn id="2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28" dur="500" fill="hold"/>
                                        <p:tgtEl>
                                          <p:spTgt spid="5">
                                            <p:txEl>
                                              <p:pRg st="1" end="1"/>
                                            </p:txEl>
                                          </p:spTgt>
                                        </p:tgtEl>
                                        <p:attrNameLst>
                                          <p:attrName>ppt_y</p:attrName>
                                        </p:attrNameLst>
                                      </p:cBhvr>
                                      <p:tavLst>
                                        <p:tav tm="0">
                                          <p:val>
                                            <p:strVal val="#ppt_y+.1"/>
                                          </p:val>
                                        </p:tav>
                                        <p:tav tm="100000">
                                          <p:val>
                                            <p:strVal val="#ppt_y"/>
                                          </p:val>
                                        </p:tav>
                                      </p:tavLst>
                                    </p:anim>
                                  </p:childTnLst>
                                </p:cTn>
                              </p:par>
                              <p:par>
                                <p:cTn id="29" presetID="10" presetClass="entr" presetSubtype="0" fill="hold" grpId="1"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1500"/>
                                        <p:tgtEl>
                                          <p:spTgt spid="10"/>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5">
                                            <p:txEl>
                                              <p:pRg st="2" end="2"/>
                                            </p:txEl>
                                          </p:spTgt>
                                        </p:tgtEl>
                                        <p:attrNameLst>
                                          <p:attrName>style.visibility</p:attrName>
                                        </p:attrNameLst>
                                      </p:cBhvr>
                                      <p:to>
                                        <p:strVal val="visible"/>
                                      </p:to>
                                    </p:set>
                                    <p:animEffect transition="in" filter="fade">
                                      <p:cBhvr>
                                        <p:cTn id="36" dur="500"/>
                                        <p:tgtEl>
                                          <p:spTgt spid="5">
                                            <p:txEl>
                                              <p:pRg st="2" end="2"/>
                                            </p:txEl>
                                          </p:spTgt>
                                        </p:tgtEl>
                                      </p:cBhvr>
                                    </p:animEffect>
                                    <p:anim calcmode="lin" valueType="num">
                                      <p:cBhvr>
                                        <p:cTn id="3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8" dur="500" fill="hold"/>
                                        <p:tgtEl>
                                          <p:spTgt spid="5">
                                            <p:txEl>
                                              <p:pRg st="2" end="2"/>
                                            </p:txEl>
                                          </p:spTgt>
                                        </p:tgtEl>
                                        <p:attrNameLst>
                                          <p:attrName>ppt_y</p:attrName>
                                        </p:attrNameLst>
                                      </p:cBhvr>
                                      <p:tavLst>
                                        <p:tav tm="0">
                                          <p:val>
                                            <p:strVal val="#ppt_y+.1"/>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5">
                                            <p:txEl>
                                              <p:pRg st="3" end="3"/>
                                            </p:txEl>
                                          </p:spTgt>
                                        </p:tgtEl>
                                        <p:attrNameLst>
                                          <p:attrName>style.visibility</p:attrName>
                                        </p:attrNameLst>
                                      </p:cBhvr>
                                      <p:to>
                                        <p:strVal val="visible"/>
                                      </p:to>
                                    </p:set>
                                    <p:animEffect transition="in" filter="fade">
                                      <p:cBhvr>
                                        <p:cTn id="46" dur="500"/>
                                        <p:tgtEl>
                                          <p:spTgt spid="5">
                                            <p:txEl>
                                              <p:pRg st="3" end="3"/>
                                            </p:txEl>
                                          </p:spTgt>
                                        </p:tgtEl>
                                      </p:cBhvr>
                                    </p:animEffect>
                                    <p:anim calcmode="lin" valueType="num">
                                      <p:cBhvr>
                                        <p:cTn id="47"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8" dur="500" fill="hold"/>
                                        <p:tgtEl>
                                          <p:spTgt spid="5">
                                            <p:txEl>
                                              <p:pRg st="3" end="3"/>
                                            </p:txEl>
                                          </p:spTgt>
                                        </p:tgtEl>
                                        <p:attrNameLst>
                                          <p:attrName>ppt_y</p:attrName>
                                        </p:attrNameLst>
                                      </p:cBhvr>
                                      <p:tavLst>
                                        <p:tav tm="0">
                                          <p:val>
                                            <p:strVal val="#ppt_y+.1"/>
                                          </p:val>
                                        </p:tav>
                                        <p:tav tm="100000">
                                          <p:val>
                                            <p:strVal val="#ppt_y"/>
                                          </p:val>
                                        </p:tav>
                                      </p:tavLst>
                                    </p:anim>
                                  </p:childTnLst>
                                </p:cTn>
                              </p:par>
                              <p:par>
                                <p:cTn id="49" presetID="10" presetClass="entr" presetSubtype="0" fill="hold" grpId="1" nodeType="with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fade">
                                      <p:cBhvr>
                                        <p:cTn id="51" dur="1500"/>
                                        <p:tgtEl>
                                          <p:spTgt spid="12"/>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grpId="0" nodeType="click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26" presetClass="entr" presetSubtype="0" fill="hold" nodeType="clickEffect">
                                  <p:stCondLst>
                                    <p:cond delay="0"/>
                                  </p:stCondLst>
                                  <p:childTnLst>
                                    <p:set>
                                      <p:cBhvr>
                                        <p:cTn id="62" dur="1" fill="hold">
                                          <p:stCondLst>
                                            <p:cond delay="0"/>
                                          </p:stCondLst>
                                        </p:cTn>
                                        <p:tgtEl>
                                          <p:spTgt spid="13">
                                            <p:txEl>
                                              <p:pRg st="0" end="0"/>
                                            </p:txEl>
                                          </p:spTgt>
                                        </p:tgtEl>
                                        <p:attrNameLst>
                                          <p:attrName>style.visibility</p:attrName>
                                        </p:attrNameLst>
                                      </p:cBhvr>
                                      <p:to>
                                        <p:strVal val="visible"/>
                                      </p:to>
                                    </p:set>
                                    <p:animEffect transition="in" filter="wipe(down)">
                                      <p:cBhvr>
                                        <p:cTn id="63" dur="580">
                                          <p:stCondLst>
                                            <p:cond delay="0"/>
                                          </p:stCondLst>
                                        </p:cTn>
                                        <p:tgtEl>
                                          <p:spTgt spid="13">
                                            <p:txEl>
                                              <p:pRg st="0" end="0"/>
                                            </p:txEl>
                                          </p:spTgt>
                                        </p:tgtEl>
                                      </p:cBhvr>
                                    </p:animEffect>
                                    <p:anim calcmode="lin" valueType="num">
                                      <p:cBhvr>
                                        <p:cTn id="64" dur="1822" tmFilter="0,0; 0.14,0.36; 0.43,0.73; 0.71,0.91; 1.0,1.0">
                                          <p:stCondLst>
                                            <p:cond delay="0"/>
                                          </p:stCondLst>
                                        </p:cTn>
                                        <p:tgtEl>
                                          <p:spTgt spid="13">
                                            <p:txEl>
                                              <p:pRg st="0" end="0"/>
                                            </p:txEl>
                                          </p:spTgt>
                                        </p:tgtEl>
                                        <p:attrNameLst>
                                          <p:attrName>ppt_x</p:attrName>
                                        </p:attrNameLst>
                                      </p:cBhvr>
                                      <p:tavLst>
                                        <p:tav tm="0">
                                          <p:val>
                                            <p:strVal val="#ppt_x-0.25"/>
                                          </p:val>
                                        </p:tav>
                                        <p:tav tm="100000">
                                          <p:val>
                                            <p:strVal val="#ppt_x"/>
                                          </p:val>
                                        </p:tav>
                                      </p:tavLst>
                                    </p:anim>
                                    <p:anim calcmode="lin" valueType="num">
                                      <p:cBhvr>
                                        <p:cTn id="65" dur="664" tmFilter="0.0,0.0; 0.25,0.07; 0.50,0.2; 0.75,0.467; 1.0,1.0">
                                          <p:stCondLst>
                                            <p:cond delay="0"/>
                                          </p:stCondLst>
                                        </p:cTn>
                                        <p:tgtEl>
                                          <p:spTgt spid="13">
                                            <p:txEl>
                                              <p:pRg st="0" end="0"/>
                                            </p:txEl>
                                          </p:spTgt>
                                        </p:tgtEl>
                                        <p:attrNameLst>
                                          <p:attrName>ppt_y</p:attrName>
                                        </p:attrNameLst>
                                      </p:cBhvr>
                                      <p:tavLst>
                                        <p:tav tm="0" fmla="#ppt_y-sin(pi*$)/3">
                                          <p:val>
                                            <p:fltVal val="0.5"/>
                                          </p:val>
                                        </p:tav>
                                        <p:tav tm="100000">
                                          <p:val>
                                            <p:fltVal val="1"/>
                                          </p:val>
                                        </p:tav>
                                      </p:tavLst>
                                    </p:anim>
                                    <p:anim calcmode="lin" valueType="num">
                                      <p:cBhvr>
                                        <p:cTn id="66" dur="664" tmFilter="0, 0; 0.125,0.2665; 0.25,0.4; 0.375,0.465; 0.5,0.5;  0.625,0.535; 0.75,0.6; 0.875,0.7335; 1,1">
                                          <p:stCondLst>
                                            <p:cond delay="664"/>
                                          </p:stCondLst>
                                        </p:cTn>
                                        <p:tgtEl>
                                          <p:spTgt spid="13">
                                            <p:txEl>
                                              <p:pRg st="0" end="0"/>
                                            </p:txEl>
                                          </p:spTgt>
                                        </p:tgtEl>
                                        <p:attrNameLst>
                                          <p:attrName>ppt_y</p:attrName>
                                        </p:attrNameLst>
                                      </p:cBhvr>
                                      <p:tavLst>
                                        <p:tav tm="0" fmla="#ppt_y-sin(pi*$)/9">
                                          <p:val>
                                            <p:fltVal val="0"/>
                                          </p:val>
                                        </p:tav>
                                        <p:tav tm="100000">
                                          <p:val>
                                            <p:fltVal val="1"/>
                                          </p:val>
                                        </p:tav>
                                      </p:tavLst>
                                    </p:anim>
                                    <p:anim calcmode="lin" valueType="num">
                                      <p:cBhvr>
                                        <p:cTn id="67" dur="332" tmFilter="0, 0; 0.125,0.2665; 0.25,0.4; 0.375,0.465; 0.5,0.5;  0.625,0.535; 0.75,0.6; 0.875,0.7335; 1,1">
                                          <p:stCondLst>
                                            <p:cond delay="1324"/>
                                          </p:stCondLst>
                                        </p:cTn>
                                        <p:tgtEl>
                                          <p:spTgt spid="13">
                                            <p:txEl>
                                              <p:pRg st="0" end="0"/>
                                            </p:txEl>
                                          </p:spTgt>
                                        </p:tgtEl>
                                        <p:attrNameLst>
                                          <p:attrName>ppt_y</p:attrName>
                                        </p:attrNameLst>
                                      </p:cBhvr>
                                      <p:tavLst>
                                        <p:tav tm="0" fmla="#ppt_y-sin(pi*$)/27">
                                          <p:val>
                                            <p:fltVal val="0"/>
                                          </p:val>
                                        </p:tav>
                                        <p:tav tm="100000">
                                          <p:val>
                                            <p:fltVal val="1"/>
                                          </p:val>
                                        </p:tav>
                                      </p:tavLst>
                                    </p:anim>
                                    <p:anim calcmode="lin" valueType="num">
                                      <p:cBhvr>
                                        <p:cTn id="68" dur="164" tmFilter="0, 0; 0.125,0.2665; 0.25,0.4; 0.375,0.465; 0.5,0.5;  0.625,0.535; 0.75,0.6; 0.875,0.7335; 1,1">
                                          <p:stCondLst>
                                            <p:cond delay="1656"/>
                                          </p:stCondLst>
                                        </p:cTn>
                                        <p:tgtEl>
                                          <p:spTgt spid="13">
                                            <p:txEl>
                                              <p:pRg st="0" end="0"/>
                                            </p:txEl>
                                          </p:spTgt>
                                        </p:tgtEl>
                                        <p:attrNameLst>
                                          <p:attrName>ppt_y</p:attrName>
                                        </p:attrNameLst>
                                      </p:cBhvr>
                                      <p:tavLst>
                                        <p:tav tm="0" fmla="#ppt_y-sin(pi*$)/81">
                                          <p:val>
                                            <p:fltVal val="0"/>
                                          </p:val>
                                        </p:tav>
                                        <p:tav tm="100000">
                                          <p:val>
                                            <p:fltVal val="1"/>
                                          </p:val>
                                        </p:tav>
                                      </p:tavLst>
                                    </p:anim>
                                    <p:animScale>
                                      <p:cBhvr>
                                        <p:cTn id="69" dur="26">
                                          <p:stCondLst>
                                            <p:cond delay="650"/>
                                          </p:stCondLst>
                                        </p:cTn>
                                        <p:tgtEl>
                                          <p:spTgt spid="13">
                                            <p:txEl>
                                              <p:pRg st="0" end="0"/>
                                            </p:txEl>
                                          </p:spTgt>
                                        </p:tgtEl>
                                      </p:cBhvr>
                                      <p:to x="100000" y="60000"/>
                                    </p:animScale>
                                    <p:animScale>
                                      <p:cBhvr>
                                        <p:cTn id="70" dur="166" decel="50000">
                                          <p:stCondLst>
                                            <p:cond delay="676"/>
                                          </p:stCondLst>
                                        </p:cTn>
                                        <p:tgtEl>
                                          <p:spTgt spid="13">
                                            <p:txEl>
                                              <p:pRg st="0" end="0"/>
                                            </p:txEl>
                                          </p:spTgt>
                                        </p:tgtEl>
                                      </p:cBhvr>
                                      <p:to x="100000" y="100000"/>
                                    </p:animScale>
                                    <p:animScale>
                                      <p:cBhvr>
                                        <p:cTn id="71" dur="26">
                                          <p:stCondLst>
                                            <p:cond delay="1312"/>
                                          </p:stCondLst>
                                        </p:cTn>
                                        <p:tgtEl>
                                          <p:spTgt spid="13">
                                            <p:txEl>
                                              <p:pRg st="0" end="0"/>
                                            </p:txEl>
                                          </p:spTgt>
                                        </p:tgtEl>
                                      </p:cBhvr>
                                      <p:to x="100000" y="80000"/>
                                    </p:animScale>
                                    <p:animScale>
                                      <p:cBhvr>
                                        <p:cTn id="72" dur="166" decel="50000">
                                          <p:stCondLst>
                                            <p:cond delay="1338"/>
                                          </p:stCondLst>
                                        </p:cTn>
                                        <p:tgtEl>
                                          <p:spTgt spid="13">
                                            <p:txEl>
                                              <p:pRg st="0" end="0"/>
                                            </p:txEl>
                                          </p:spTgt>
                                        </p:tgtEl>
                                      </p:cBhvr>
                                      <p:to x="100000" y="100000"/>
                                    </p:animScale>
                                    <p:animScale>
                                      <p:cBhvr>
                                        <p:cTn id="73" dur="26">
                                          <p:stCondLst>
                                            <p:cond delay="1642"/>
                                          </p:stCondLst>
                                        </p:cTn>
                                        <p:tgtEl>
                                          <p:spTgt spid="13">
                                            <p:txEl>
                                              <p:pRg st="0" end="0"/>
                                            </p:txEl>
                                          </p:spTgt>
                                        </p:tgtEl>
                                      </p:cBhvr>
                                      <p:to x="100000" y="90000"/>
                                    </p:animScale>
                                    <p:animScale>
                                      <p:cBhvr>
                                        <p:cTn id="74" dur="166" decel="50000">
                                          <p:stCondLst>
                                            <p:cond delay="1668"/>
                                          </p:stCondLst>
                                        </p:cTn>
                                        <p:tgtEl>
                                          <p:spTgt spid="13">
                                            <p:txEl>
                                              <p:pRg st="0" end="0"/>
                                            </p:txEl>
                                          </p:spTgt>
                                        </p:tgtEl>
                                      </p:cBhvr>
                                      <p:to x="100000" y="100000"/>
                                    </p:animScale>
                                    <p:animScale>
                                      <p:cBhvr>
                                        <p:cTn id="75" dur="26">
                                          <p:stCondLst>
                                            <p:cond delay="1808"/>
                                          </p:stCondLst>
                                        </p:cTn>
                                        <p:tgtEl>
                                          <p:spTgt spid="13">
                                            <p:txEl>
                                              <p:pRg st="0" end="0"/>
                                            </p:txEl>
                                          </p:spTgt>
                                        </p:tgtEl>
                                      </p:cBhvr>
                                      <p:to x="100000" y="95000"/>
                                    </p:animScale>
                                    <p:animScale>
                                      <p:cBhvr>
                                        <p:cTn id="76" dur="166" decel="50000">
                                          <p:stCondLst>
                                            <p:cond delay="1834"/>
                                          </p:stCondLst>
                                        </p:cTn>
                                        <p:tgtEl>
                                          <p:spTgt spid="13">
                                            <p:txEl>
                                              <p:pRg st="0" end="0"/>
                                            </p:txEl>
                                          </p:spTgt>
                                        </p:tgtEl>
                                      </p:cBhvr>
                                      <p:to x="100000" y="100000"/>
                                    </p:animScale>
                                  </p:childTnLst>
                                </p:cTn>
                              </p:par>
                            </p:childTnLst>
                          </p:cTn>
                        </p:par>
                      </p:childTnLst>
                    </p:cTn>
                  </p:par>
                  <p:par>
                    <p:cTn id="77" fill="hold">
                      <p:stCondLst>
                        <p:cond delay="indefinite"/>
                      </p:stCondLst>
                      <p:childTnLst>
                        <p:par>
                          <p:cTn id="78" fill="hold">
                            <p:stCondLst>
                              <p:cond delay="0"/>
                            </p:stCondLst>
                            <p:childTnLst>
                              <p:par>
                                <p:cTn id="79" presetID="26" presetClass="entr" presetSubtype="0" fill="hold" nodeType="clickEffect">
                                  <p:stCondLst>
                                    <p:cond delay="0"/>
                                  </p:stCondLst>
                                  <p:childTnLst>
                                    <p:set>
                                      <p:cBhvr>
                                        <p:cTn id="80" dur="1" fill="hold">
                                          <p:stCondLst>
                                            <p:cond delay="0"/>
                                          </p:stCondLst>
                                        </p:cTn>
                                        <p:tgtEl>
                                          <p:spTgt spid="13">
                                            <p:txEl>
                                              <p:pRg st="1" end="1"/>
                                            </p:txEl>
                                          </p:spTgt>
                                        </p:tgtEl>
                                        <p:attrNameLst>
                                          <p:attrName>style.visibility</p:attrName>
                                        </p:attrNameLst>
                                      </p:cBhvr>
                                      <p:to>
                                        <p:strVal val="visible"/>
                                      </p:to>
                                    </p:set>
                                    <p:animEffect transition="in" filter="wipe(down)">
                                      <p:cBhvr>
                                        <p:cTn id="81" dur="580">
                                          <p:stCondLst>
                                            <p:cond delay="0"/>
                                          </p:stCondLst>
                                        </p:cTn>
                                        <p:tgtEl>
                                          <p:spTgt spid="13">
                                            <p:txEl>
                                              <p:pRg st="1" end="1"/>
                                            </p:txEl>
                                          </p:spTgt>
                                        </p:tgtEl>
                                      </p:cBhvr>
                                    </p:animEffect>
                                    <p:anim calcmode="lin" valueType="num">
                                      <p:cBhvr>
                                        <p:cTn id="82" dur="1822" tmFilter="0,0; 0.14,0.36; 0.43,0.73; 0.71,0.91; 1.0,1.0">
                                          <p:stCondLst>
                                            <p:cond delay="0"/>
                                          </p:stCondLst>
                                        </p:cTn>
                                        <p:tgtEl>
                                          <p:spTgt spid="13">
                                            <p:txEl>
                                              <p:pRg st="1" end="1"/>
                                            </p:txEl>
                                          </p:spTgt>
                                        </p:tgtEl>
                                        <p:attrNameLst>
                                          <p:attrName>ppt_x</p:attrName>
                                        </p:attrNameLst>
                                      </p:cBhvr>
                                      <p:tavLst>
                                        <p:tav tm="0">
                                          <p:val>
                                            <p:strVal val="#ppt_x-0.25"/>
                                          </p:val>
                                        </p:tav>
                                        <p:tav tm="100000">
                                          <p:val>
                                            <p:strVal val="#ppt_x"/>
                                          </p:val>
                                        </p:tav>
                                      </p:tavLst>
                                    </p:anim>
                                    <p:anim calcmode="lin" valueType="num">
                                      <p:cBhvr>
                                        <p:cTn id="83" dur="664" tmFilter="0.0,0.0; 0.25,0.07; 0.50,0.2; 0.75,0.467; 1.0,1.0">
                                          <p:stCondLst>
                                            <p:cond delay="0"/>
                                          </p:stCondLst>
                                        </p:cTn>
                                        <p:tgtEl>
                                          <p:spTgt spid="13">
                                            <p:txEl>
                                              <p:pRg st="1" end="1"/>
                                            </p:txEl>
                                          </p:spTgt>
                                        </p:tgtEl>
                                        <p:attrNameLst>
                                          <p:attrName>ppt_y</p:attrName>
                                        </p:attrNameLst>
                                      </p:cBhvr>
                                      <p:tavLst>
                                        <p:tav tm="0" fmla="#ppt_y-sin(pi*$)/3">
                                          <p:val>
                                            <p:fltVal val="0.5"/>
                                          </p:val>
                                        </p:tav>
                                        <p:tav tm="100000">
                                          <p:val>
                                            <p:fltVal val="1"/>
                                          </p:val>
                                        </p:tav>
                                      </p:tavLst>
                                    </p:anim>
                                    <p:anim calcmode="lin" valueType="num">
                                      <p:cBhvr>
                                        <p:cTn id="84" dur="664" tmFilter="0, 0; 0.125,0.2665; 0.25,0.4; 0.375,0.465; 0.5,0.5;  0.625,0.535; 0.75,0.6; 0.875,0.7335; 1,1">
                                          <p:stCondLst>
                                            <p:cond delay="664"/>
                                          </p:stCondLst>
                                        </p:cTn>
                                        <p:tgtEl>
                                          <p:spTgt spid="13">
                                            <p:txEl>
                                              <p:pRg st="1" end="1"/>
                                            </p:txEl>
                                          </p:spTgt>
                                        </p:tgtEl>
                                        <p:attrNameLst>
                                          <p:attrName>ppt_y</p:attrName>
                                        </p:attrNameLst>
                                      </p:cBhvr>
                                      <p:tavLst>
                                        <p:tav tm="0" fmla="#ppt_y-sin(pi*$)/9">
                                          <p:val>
                                            <p:fltVal val="0"/>
                                          </p:val>
                                        </p:tav>
                                        <p:tav tm="100000">
                                          <p:val>
                                            <p:fltVal val="1"/>
                                          </p:val>
                                        </p:tav>
                                      </p:tavLst>
                                    </p:anim>
                                    <p:anim calcmode="lin" valueType="num">
                                      <p:cBhvr>
                                        <p:cTn id="85" dur="332" tmFilter="0, 0; 0.125,0.2665; 0.25,0.4; 0.375,0.465; 0.5,0.5;  0.625,0.535; 0.75,0.6; 0.875,0.7335; 1,1">
                                          <p:stCondLst>
                                            <p:cond delay="1324"/>
                                          </p:stCondLst>
                                        </p:cTn>
                                        <p:tgtEl>
                                          <p:spTgt spid="13">
                                            <p:txEl>
                                              <p:pRg st="1" end="1"/>
                                            </p:txEl>
                                          </p:spTgt>
                                        </p:tgtEl>
                                        <p:attrNameLst>
                                          <p:attrName>ppt_y</p:attrName>
                                        </p:attrNameLst>
                                      </p:cBhvr>
                                      <p:tavLst>
                                        <p:tav tm="0" fmla="#ppt_y-sin(pi*$)/27">
                                          <p:val>
                                            <p:fltVal val="0"/>
                                          </p:val>
                                        </p:tav>
                                        <p:tav tm="100000">
                                          <p:val>
                                            <p:fltVal val="1"/>
                                          </p:val>
                                        </p:tav>
                                      </p:tavLst>
                                    </p:anim>
                                    <p:anim calcmode="lin" valueType="num">
                                      <p:cBhvr>
                                        <p:cTn id="86" dur="164" tmFilter="0, 0; 0.125,0.2665; 0.25,0.4; 0.375,0.465; 0.5,0.5;  0.625,0.535; 0.75,0.6; 0.875,0.7335; 1,1">
                                          <p:stCondLst>
                                            <p:cond delay="1656"/>
                                          </p:stCondLst>
                                        </p:cTn>
                                        <p:tgtEl>
                                          <p:spTgt spid="13">
                                            <p:txEl>
                                              <p:pRg st="1" end="1"/>
                                            </p:txEl>
                                          </p:spTgt>
                                        </p:tgtEl>
                                        <p:attrNameLst>
                                          <p:attrName>ppt_y</p:attrName>
                                        </p:attrNameLst>
                                      </p:cBhvr>
                                      <p:tavLst>
                                        <p:tav tm="0" fmla="#ppt_y-sin(pi*$)/81">
                                          <p:val>
                                            <p:fltVal val="0"/>
                                          </p:val>
                                        </p:tav>
                                        <p:tav tm="100000">
                                          <p:val>
                                            <p:fltVal val="1"/>
                                          </p:val>
                                        </p:tav>
                                      </p:tavLst>
                                    </p:anim>
                                    <p:animScale>
                                      <p:cBhvr>
                                        <p:cTn id="87" dur="26">
                                          <p:stCondLst>
                                            <p:cond delay="650"/>
                                          </p:stCondLst>
                                        </p:cTn>
                                        <p:tgtEl>
                                          <p:spTgt spid="13">
                                            <p:txEl>
                                              <p:pRg st="1" end="1"/>
                                            </p:txEl>
                                          </p:spTgt>
                                        </p:tgtEl>
                                      </p:cBhvr>
                                      <p:to x="100000" y="60000"/>
                                    </p:animScale>
                                    <p:animScale>
                                      <p:cBhvr>
                                        <p:cTn id="88" dur="166" decel="50000">
                                          <p:stCondLst>
                                            <p:cond delay="676"/>
                                          </p:stCondLst>
                                        </p:cTn>
                                        <p:tgtEl>
                                          <p:spTgt spid="13">
                                            <p:txEl>
                                              <p:pRg st="1" end="1"/>
                                            </p:txEl>
                                          </p:spTgt>
                                        </p:tgtEl>
                                      </p:cBhvr>
                                      <p:to x="100000" y="100000"/>
                                    </p:animScale>
                                    <p:animScale>
                                      <p:cBhvr>
                                        <p:cTn id="89" dur="26">
                                          <p:stCondLst>
                                            <p:cond delay="1312"/>
                                          </p:stCondLst>
                                        </p:cTn>
                                        <p:tgtEl>
                                          <p:spTgt spid="13">
                                            <p:txEl>
                                              <p:pRg st="1" end="1"/>
                                            </p:txEl>
                                          </p:spTgt>
                                        </p:tgtEl>
                                      </p:cBhvr>
                                      <p:to x="100000" y="80000"/>
                                    </p:animScale>
                                    <p:animScale>
                                      <p:cBhvr>
                                        <p:cTn id="90" dur="166" decel="50000">
                                          <p:stCondLst>
                                            <p:cond delay="1338"/>
                                          </p:stCondLst>
                                        </p:cTn>
                                        <p:tgtEl>
                                          <p:spTgt spid="13">
                                            <p:txEl>
                                              <p:pRg st="1" end="1"/>
                                            </p:txEl>
                                          </p:spTgt>
                                        </p:tgtEl>
                                      </p:cBhvr>
                                      <p:to x="100000" y="100000"/>
                                    </p:animScale>
                                    <p:animScale>
                                      <p:cBhvr>
                                        <p:cTn id="91" dur="26">
                                          <p:stCondLst>
                                            <p:cond delay="1642"/>
                                          </p:stCondLst>
                                        </p:cTn>
                                        <p:tgtEl>
                                          <p:spTgt spid="13">
                                            <p:txEl>
                                              <p:pRg st="1" end="1"/>
                                            </p:txEl>
                                          </p:spTgt>
                                        </p:tgtEl>
                                      </p:cBhvr>
                                      <p:to x="100000" y="90000"/>
                                    </p:animScale>
                                    <p:animScale>
                                      <p:cBhvr>
                                        <p:cTn id="92" dur="166" decel="50000">
                                          <p:stCondLst>
                                            <p:cond delay="1668"/>
                                          </p:stCondLst>
                                        </p:cTn>
                                        <p:tgtEl>
                                          <p:spTgt spid="13">
                                            <p:txEl>
                                              <p:pRg st="1" end="1"/>
                                            </p:txEl>
                                          </p:spTgt>
                                        </p:tgtEl>
                                      </p:cBhvr>
                                      <p:to x="100000" y="100000"/>
                                    </p:animScale>
                                    <p:animScale>
                                      <p:cBhvr>
                                        <p:cTn id="93" dur="26">
                                          <p:stCondLst>
                                            <p:cond delay="1808"/>
                                          </p:stCondLst>
                                        </p:cTn>
                                        <p:tgtEl>
                                          <p:spTgt spid="13">
                                            <p:txEl>
                                              <p:pRg st="1" end="1"/>
                                            </p:txEl>
                                          </p:spTgt>
                                        </p:tgtEl>
                                      </p:cBhvr>
                                      <p:to x="100000" y="95000"/>
                                    </p:animScale>
                                    <p:animScale>
                                      <p:cBhvr>
                                        <p:cTn id="94" dur="166" decel="50000">
                                          <p:stCondLst>
                                            <p:cond delay="1834"/>
                                          </p:stCondLst>
                                        </p:cTn>
                                        <p:tgtEl>
                                          <p:spTgt spid="13">
                                            <p:txEl>
                                              <p:pRg st="1" end="1"/>
                                            </p:txEl>
                                          </p:spTgt>
                                        </p:tgtEl>
                                      </p:cBhvr>
                                      <p:to x="100000" y="100000"/>
                                    </p:animScale>
                                  </p:childTnLst>
                                </p:cTn>
                              </p:par>
                            </p:childTnLst>
                          </p:cTn>
                        </p:par>
                      </p:childTnLst>
                    </p:cTn>
                  </p:par>
                  <p:par>
                    <p:cTn id="95" fill="hold">
                      <p:stCondLst>
                        <p:cond delay="indefinite"/>
                      </p:stCondLst>
                      <p:childTnLst>
                        <p:par>
                          <p:cTn id="96" fill="hold">
                            <p:stCondLst>
                              <p:cond delay="0"/>
                            </p:stCondLst>
                            <p:childTnLst>
                              <p:par>
                                <p:cTn id="97" presetID="26" presetClass="entr" presetSubtype="0" fill="hold" nodeType="clickEffect">
                                  <p:stCondLst>
                                    <p:cond delay="0"/>
                                  </p:stCondLst>
                                  <p:childTnLst>
                                    <p:set>
                                      <p:cBhvr>
                                        <p:cTn id="98" dur="1" fill="hold">
                                          <p:stCondLst>
                                            <p:cond delay="0"/>
                                          </p:stCondLst>
                                        </p:cTn>
                                        <p:tgtEl>
                                          <p:spTgt spid="13">
                                            <p:txEl>
                                              <p:pRg st="2" end="2"/>
                                            </p:txEl>
                                          </p:spTgt>
                                        </p:tgtEl>
                                        <p:attrNameLst>
                                          <p:attrName>style.visibility</p:attrName>
                                        </p:attrNameLst>
                                      </p:cBhvr>
                                      <p:to>
                                        <p:strVal val="visible"/>
                                      </p:to>
                                    </p:set>
                                    <p:animEffect transition="in" filter="wipe(down)">
                                      <p:cBhvr>
                                        <p:cTn id="99" dur="580">
                                          <p:stCondLst>
                                            <p:cond delay="0"/>
                                          </p:stCondLst>
                                        </p:cTn>
                                        <p:tgtEl>
                                          <p:spTgt spid="13">
                                            <p:txEl>
                                              <p:pRg st="2" end="2"/>
                                            </p:txEl>
                                          </p:spTgt>
                                        </p:tgtEl>
                                      </p:cBhvr>
                                    </p:animEffect>
                                    <p:anim calcmode="lin" valueType="num">
                                      <p:cBhvr>
                                        <p:cTn id="100" dur="1822" tmFilter="0,0; 0.14,0.36; 0.43,0.73; 0.71,0.91; 1.0,1.0">
                                          <p:stCondLst>
                                            <p:cond delay="0"/>
                                          </p:stCondLst>
                                        </p:cTn>
                                        <p:tgtEl>
                                          <p:spTgt spid="13">
                                            <p:txEl>
                                              <p:pRg st="2" end="2"/>
                                            </p:txEl>
                                          </p:spTgt>
                                        </p:tgtEl>
                                        <p:attrNameLst>
                                          <p:attrName>ppt_x</p:attrName>
                                        </p:attrNameLst>
                                      </p:cBhvr>
                                      <p:tavLst>
                                        <p:tav tm="0">
                                          <p:val>
                                            <p:strVal val="#ppt_x-0.25"/>
                                          </p:val>
                                        </p:tav>
                                        <p:tav tm="100000">
                                          <p:val>
                                            <p:strVal val="#ppt_x"/>
                                          </p:val>
                                        </p:tav>
                                      </p:tavLst>
                                    </p:anim>
                                    <p:anim calcmode="lin" valueType="num">
                                      <p:cBhvr>
                                        <p:cTn id="101" dur="664" tmFilter="0.0,0.0; 0.25,0.07; 0.50,0.2; 0.75,0.467; 1.0,1.0">
                                          <p:stCondLst>
                                            <p:cond delay="0"/>
                                          </p:stCondLst>
                                        </p:cTn>
                                        <p:tgtEl>
                                          <p:spTgt spid="13">
                                            <p:txEl>
                                              <p:pRg st="2" end="2"/>
                                            </p:txEl>
                                          </p:spTgt>
                                        </p:tgtEl>
                                        <p:attrNameLst>
                                          <p:attrName>ppt_y</p:attrName>
                                        </p:attrNameLst>
                                      </p:cBhvr>
                                      <p:tavLst>
                                        <p:tav tm="0" fmla="#ppt_y-sin(pi*$)/3">
                                          <p:val>
                                            <p:fltVal val="0.5"/>
                                          </p:val>
                                        </p:tav>
                                        <p:tav tm="100000">
                                          <p:val>
                                            <p:fltVal val="1"/>
                                          </p:val>
                                        </p:tav>
                                      </p:tavLst>
                                    </p:anim>
                                    <p:anim calcmode="lin" valueType="num">
                                      <p:cBhvr>
                                        <p:cTn id="102" dur="664" tmFilter="0, 0; 0.125,0.2665; 0.25,0.4; 0.375,0.465; 0.5,0.5;  0.625,0.535; 0.75,0.6; 0.875,0.7335; 1,1">
                                          <p:stCondLst>
                                            <p:cond delay="664"/>
                                          </p:stCondLst>
                                        </p:cTn>
                                        <p:tgtEl>
                                          <p:spTgt spid="13">
                                            <p:txEl>
                                              <p:pRg st="2" end="2"/>
                                            </p:txEl>
                                          </p:spTgt>
                                        </p:tgtEl>
                                        <p:attrNameLst>
                                          <p:attrName>ppt_y</p:attrName>
                                        </p:attrNameLst>
                                      </p:cBhvr>
                                      <p:tavLst>
                                        <p:tav tm="0" fmla="#ppt_y-sin(pi*$)/9">
                                          <p:val>
                                            <p:fltVal val="0"/>
                                          </p:val>
                                        </p:tav>
                                        <p:tav tm="100000">
                                          <p:val>
                                            <p:fltVal val="1"/>
                                          </p:val>
                                        </p:tav>
                                      </p:tavLst>
                                    </p:anim>
                                    <p:anim calcmode="lin" valueType="num">
                                      <p:cBhvr>
                                        <p:cTn id="103" dur="332" tmFilter="0, 0; 0.125,0.2665; 0.25,0.4; 0.375,0.465; 0.5,0.5;  0.625,0.535; 0.75,0.6; 0.875,0.7335; 1,1">
                                          <p:stCondLst>
                                            <p:cond delay="1324"/>
                                          </p:stCondLst>
                                        </p:cTn>
                                        <p:tgtEl>
                                          <p:spTgt spid="13">
                                            <p:txEl>
                                              <p:pRg st="2" end="2"/>
                                            </p:txEl>
                                          </p:spTgt>
                                        </p:tgtEl>
                                        <p:attrNameLst>
                                          <p:attrName>ppt_y</p:attrName>
                                        </p:attrNameLst>
                                      </p:cBhvr>
                                      <p:tavLst>
                                        <p:tav tm="0" fmla="#ppt_y-sin(pi*$)/27">
                                          <p:val>
                                            <p:fltVal val="0"/>
                                          </p:val>
                                        </p:tav>
                                        <p:tav tm="100000">
                                          <p:val>
                                            <p:fltVal val="1"/>
                                          </p:val>
                                        </p:tav>
                                      </p:tavLst>
                                    </p:anim>
                                    <p:anim calcmode="lin" valueType="num">
                                      <p:cBhvr>
                                        <p:cTn id="104" dur="164" tmFilter="0, 0; 0.125,0.2665; 0.25,0.4; 0.375,0.465; 0.5,0.5;  0.625,0.535; 0.75,0.6; 0.875,0.7335; 1,1">
                                          <p:stCondLst>
                                            <p:cond delay="1656"/>
                                          </p:stCondLst>
                                        </p:cTn>
                                        <p:tgtEl>
                                          <p:spTgt spid="13">
                                            <p:txEl>
                                              <p:pRg st="2" end="2"/>
                                            </p:txEl>
                                          </p:spTgt>
                                        </p:tgtEl>
                                        <p:attrNameLst>
                                          <p:attrName>ppt_y</p:attrName>
                                        </p:attrNameLst>
                                      </p:cBhvr>
                                      <p:tavLst>
                                        <p:tav tm="0" fmla="#ppt_y-sin(pi*$)/81">
                                          <p:val>
                                            <p:fltVal val="0"/>
                                          </p:val>
                                        </p:tav>
                                        <p:tav tm="100000">
                                          <p:val>
                                            <p:fltVal val="1"/>
                                          </p:val>
                                        </p:tav>
                                      </p:tavLst>
                                    </p:anim>
                                    <p:animScale>
                                      <p:cBhvr>
                                        <p:cTn id="105" dur="26">
                                          <p:stCondLst>
                                            <p:cond delay="650"/>
                                          </p:stCondLst>
                                        </p:cTn>
                                        <p:tgtEl>
                                          <p:spTgt spid="13">
                                            <p:txEl>
                                              <p:pRg st="2" end="2"/>
                                            </p:txEl>
                                          </p:spTgt>
                                        </p:tgtEl>
                                      </p:cBhvr>
                                      <p:to x="100000" y="60000"/>
                                    </p:animScale>
                                    <p:animScale>
                                      <p:cBhvr>
                                        <p:cTn id="106" dur="166" decel="50000">
                                          <p:stCondLst>
                                            <p:cond delay="676"/>
                                          </p:stCondLst>
                                        </p:cTn>
                                        <p:tgtEl>
                                          <p:spTgt spid="13">
                                            <p:txEl>
                                              <p:pRg st="2" end="2"/>
                                            </p:txEl>
                                          </p:spTgt>
                                        </p:tgtEl>
                                      </p:cBhvr>
                                      <p:to x="100000" y="100000"/>
                                    </p:animScale>
                                    <p:animScale>
                                      <p:cBhvr>
                                        <p:cTn id="107" dur="26">
                                          <p:stCondLst>
                                            <p:cond delay="1312"/>
                                          </p:stCondLst>
                                        </p:cTn>
                                        <p:tgtEl>
                                          <p:spTgt spid="13">
                                            <p:txEl>
                                              <p:pRg st="2" end="2"/>
                                            </p:txEl>
                                          </p:spTgt>
                                        </p:tgtEl>
                                      </p:cBhvr>
                                      <p:to x="100000" y="80000"/>
                                    </p:animScale>
                                    <p:animScale>
                                      <p:cBhvr>
                                        <p:cTn id="108" dur="166" decel="50000">
                                          <p:stCondLst>
                                            <p:cond delay="1338"/>
                                          </p:stCondLst>
                                        </p:cTn>
                                        <p:tgtEl>
                                          <p:spTgt spid="13">
                                            <p:txEl>
                                              <p:pRg st="2" end="2"/>
                                            </p:txEl>
                                          </p:spTgt>
                                        </p:tgtEl>
                                      </p:cBhvr>
                                      <p:to x="100000" y="100000"/>
                                    </p:animScale>
                                    <p:animScale>
                                      <p:cBhvr>
                                        <p:cTn id="109" dur="26">
                                          <p:stCondLst>
                                            <p:cond delay="1642"/>
                                          </p:stCondLst>
                                        </p:cTn>
                                        <p:tgtEl>
                                          <p:spTgt spid="13">
                                            <p:txEl>
                                              <p:pRg st="2" end="2"/>
                                            </p:txEl>
                                          </p:spTgt>
                                        </p:tgtEl>
                                      </p:cBhvr>
                                      <p:to x="100000" y="90000"/>
                                    </p:animScale>
                                    <p:animScale>
                                      <p:cBhvr>
                                        <p:cTn id="110" dur="166" decel="50000">
                                          <p:stCondLst>
                                            <p:cond delay="1668"/>
                                          </p:stCondLst>
                                        </p:cTn>
                                        <p:tgtEl>
                                          <p:spTgt spid="13">
                                            <p:txEl>
                                              <p:pRg st="2" end="2"/>
                                            </p:txEl>
                                          </p:spTgt>
                                        </p:tgtEl>
                                      </p:cBhvr>
                                      <p:to x="100000" y="100000"/>
                                    </p:animScale>
                                    <p:animScale>
                                      <p:cBhvr>
                                        <p:cTn id="111" dur="26">
                                          <p:stCondLst>
                                            <p:cond delay="1808"/>
                                          </p:stCondLst>
                                        </p:cTn>
                                        <p:tgtEl>
                                          <p:spTgt spid="13">
                                            <p:txEl>
                                              <p:pRg st="2" end="2"/>
                                            </p:txEl>
                                          </p:spTgt>
                                        </p:tgtEl>
                                      </p:cBhvr>
                                      <p:to x="100000" y="95000"/>
                                    </p:animScale>
                                    <p:animScale>
                                      <p:cBhvr>
                                        <p:cTn id="112" dur="166" decel="50000">
                                          <p:stCondLst>
                                            <p:cond delay="1834"/>
                                          </p:stCondLst>
                                        </p:cTn>
                                        <p:tgtEl>
                                          <p:spTgt spid="13">
                                            <p:txEl>
                                              <p:pRg st="2" end="2"/>
                                            </p:txEl>
                                          </p:spTgt>
                                        </p:tgtEl>
                                      </p:cBhvr>
                                      <p:to x="100000" y="100000"/>
                                    </p:animScale>
                                  </p:childTnLst>
                                </p:cTn>
                              </p:par>
                            </p:childTnLst>
                          </p:cTn>
                        </p:par>
                      </p:childTnLst>
                    </p:cTn>
                  </p:par>
                  <p:par>
                    <p:cTn id="113" fill="hold">
                      <p:stCondLst>
                        <p:cond delay="indefinite"/>
                      </p:stCondLst>
                      <p:childTnLst>
                        <p:par>
                          <p:cTn id="114" fill="hold">
                            <p:stCondLst>
                              <p:cond delay="0"/>
                            </p:stCondLst>
                            <p:childTnLst>
                              <p:par>
                                <p:cTn id="115" presetID="42" presetClass="entr" presetSubtype="0" fill="hold" nodeType="clickEffect">
                                  <p:stCondLst>
                                    <p:cond delay="0"/>
                                  </p:stCondLst>
                                  <p:childTnLst>
                                    <p:set>
                                      <p:cBhvr>
                                        <p:cTn id="116" dur="1" fill="hold">
                                          <p:stCondLst>
                                            <p:cond delay="0"/>
                                          </p:stCondLst>
                                        </p:cTn>
                                        <p:tgtEl>
                                          <p:spTgt spid="13">
                                            <p:txEl>
                                              <p:pRg st="3" end="3"/>
                                            </p:txEl>
                                          </p:spTgt>
                                        </p:tgtEl>
                                        <p:attrNameLst>
                                          <p:attrName>style.visibility</p:attrName>
                                        </p:attrNameLst>
                                      </p:cBhvr>
                                      <p:to>
                                        <p:strVal val="visible"/>
                                      </p:to>
                                    </p:set>
                                    <p:animEffect transition="in" filter="fade">
                                      <p:cBhvr>
                                        <p:cTn id="117" dur="1000"/>
                                        <p:tgtEl>
                                          <p:spTgt spid="13">
                                            <p:txEl>
                                              <p:pRg st="3" end="3"/>
                                            </p:txEl>
                                          </p:spTgt>
                                        </p:tgtEl>
                                      </p:cBhvr>
                                    </p:animEffect>
                                    <p:anim calcmode="lin" valueType="num">
                                      <p:cBhvr>
                                        <p:cTn id="118" dur="10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119" dur="10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42" presetClass="entr" presetSubtype="0" fill="hold" nodeType="clickEffect">
                                  <p:stCondLst>
                                    <p:cond delay="0"/>
                                  </p:stCondLst>
                                  <p:childTnLst>
                                    <p:set>
                                      <p:cBhvr>
                                        <p:cTn id="123" dur="1" fill="hold">
                                          <p:stCondLst>
                                            <p:cond delay="0"/>
                                          </p:stCondLst>
                                        </p:cTn>
                                        <p:tgtEl>
                                          <p:spTgt spid="13">
                                            <p:txEl>
                                              <p:pRg st="4" end="4"/>
                                            </p:txEl>
                                          </p:spTgt>
                                        </p:tgtEl>
                                        <p:attrNameLst>
                                          <p:attrName>style.visibility</p:attrName>
                                        </p:attrNameLst>
                                      </p:cBhvr>
                                      <p:to>
                                        <p:strVal val="visible"/>
                                      </p:to>
                                    </p:set>
                                    <p:animEffect transition="in" filter="fade">
                                      <p:cBhvr>
                                        <p:cTn id="124" dur="1000"/>
                                        <p:tgtEl>
                                          <p:spTgt spid="13">
                                            <p:txEl>
                                              <p:pRg st="4" end="4"/>
                                            </p:txEl>
                                          </p:spTgt>
                                        </p:tgtEl>
                                      </p:cBhvr>
                                    </p:animEffect>
                                    <p:anim calcmode="lin" valueType="num">
                                      <p:cBhvr>
                                        <p:cTn id="125" dur="1000" fill="hold"/>
                                        <p:tgtEl>
                                          <p:spTgt spid="13">
                                            <p:txEl>
                                              <p:pRg st="4" end="4"/>
                                            </p:txEl>
                                          </p:spTgt>
                                        </p:tgtEl>
                                        <p:attrNameLst>
                                          <p:attrName>ppt_x</p:attrName>
                                        </p:attrNameLst>
                                      </p:cBhvr>
                                      <p:tavLst>
                                        <p:tav tm="0">
                                          <p:val>
                                            <p:strVal val="#ppt_x"/>
                                          </p:val>
                                        </p:tav>
                                        <p:tav tm="100000">
                                          <p:val>
                                            <p:strVal val="#ppt_x"/>
                                          </p:val>
                                        </p:tav>
                                      </p:tavLst>
                                    </p:anim>
                                    <p:anim calcmode="lin" valueType="num">
                                      <p:cBhvr>
                                        <p:cTn id="126" dur="1000" fill="hold"/>
                                        <p:tgtEl>
                                          <p:spTgt spid="1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27" fill="hold">
                      <p:stCondLst>
                        <p:cond delay="indefinite"/>
                      </p:stCondLst>
                      <p:childTnLst>
                        <p:par>
                          <p:cTn id="128" fill="hold">
                            <p:stCondLst>
                              <p:cond delay="0"/>
                            </p:stCondLst>
                            <p:childTnLst>
                              <p:par>
                                <p:cTn id="129" presetID="42" presetClass="entr" presetSubtype="0" fill="hold" nodeType="clickEffect">
                                  <p:stCondLst>
                                    <p:cond delay="0"/>
                                  </p:stCondLst>
                                  <p:childTnLst>
                                    <p:set>
                                      <p:cBhvr>
                                        <p:cTn id="130" dur="1" fill="hold">
                                          <p:stCondLst>
                                            <p:cond delay="0"/>
                                          </p:stCondLst>
                                        </p:cTn>
                                        <p:tgtEl>
                                          <p:spTgt spid="13">
                                            <p:txEl>
                                              <p:pRg st="5" end="5"/>
                                            </p:txEl>
                                          </p:spTgt>
                                        </p:tgtEl>
                                        <p:attrNameLst>
                                          <p:attrName>style.visibility</p:attrName>
                                        </p:attrNameLst>
                                      </p:cBhvr>
                                      <p:to>
                                        <p:strVal val="visible"/>
                                      </p:to>
                                    </p:set>
                                    <p:animEffect transition="in" filter="fade">
                                      <p:cBhvr>
                                        <p:cTn id="131" dur="1000"/>
                                        <p:tgtEl>
                                          <p:spTgt spid="13">
                                            <p:txEl>
                                              <p:pRg st="5" end="5"/>
                                            </p:txEl>
                                          </p:spTgt>
                                        </p:tgtEl>
                                      </p:cBhvr>
                                    </p:animEffect>
                                    <p:anim calcmode="lin" valueType="num">
                                      <p:cBhvr>
                                        <p:cTn id="132" dur="1000" fill="hold"/>
                                        <p:tgtEl>
                                          <p:spTgt spid="13">
                                            <p:txEl>
                                              <p:pRg st="5" end="5"/>
                                            </p:txEl>
                                          </p:spTgt>
                                        </p:tgtEl>
                                        <p:attrNameLst>
                                          <p:attrName>ppt_x</p:attrName>
                                        </p:attrNameLst>
                                      </p:cBhvr>
                                      <p:tavLst>
                                        <p:tav tm="0">
                                          <p:val>
                                            <p:strVal val="#ppt_x"/>
                                          </p:val>
                                        </p:tav>
                                        <p:tav tm="100000">
                                          <p:val>
                                            <p:strVal val="#ppt_x"/>
                                          </p:val>
                                        </p:tav>
                                      </p:tavLst>
                                    </p:anim>
                                    <p:anim calcmode="lin" valueType="num">
                                      <p:cBhvr>
                                        <p:cTn id="133" dur="1000" fill="hold"/>
                                        <p:tgtEl>
                                          <p:spTgt spid="1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1" animBg="1"/>
      <p:bldP spid="10" grpId="1" animBg="1"/>
      <p:bldP spid="11" grpId="1" animBg="1"/>
      <p:bldP spid="12" grpId="1" animBg="1"/>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57200" y="228600"/>
            <a:ext cx="8382000" cy="707886"/>
          </a:xfrm>
          <a:prstGeom prst="rect">
            <a:avLst/>
          </a:prstGeom>
        </p:spPr>
        <p:txBody>
          <a:bodyPr wrap="square">
            <a:spAutoFit/>
          </a:bodyPr>
          <a:lstStyle/>
          <a:p>
            <a:pPr algn="ctr"/>
            <a:r>
              <a:rPr lang="en-US" sz="4000" b="1" i="1" dirty="0" smtClean="0">
                <a:ln w="1905"/>
                <a:solidFill>
                  <a:schemeClr val="accent6">
                    <a:lumMod val="50000"/>
                  </a:schemeClr>
                </a:solidFill>
                <a:effectLst>
                  <a:innerShdw blurRad="69850" dist="43180" dir="5400000">
                    <a:srgbClr val="000000">
                      <a:alpha val="65000"/>
                    </a:srgbClr>
                  </a:innerShdw>
                </a:effectLst>
                <a:latin typeface="Times New Roman" pitchFamily="18" charset="0"/>
                <a:cs typeface="Times New Roman" pitchFamily="18" charset="0"/>
              </a:rPr>
              <a:t>Credit System </a:t>
            </a:r>
          </a:p>
        </p:txBody>
      </p:sp>
      <p:sp>
        <p:nvSpPr>
          <p:cNvPr id="80" name="Rounded Rectangle 79"/>
          <p:cNvSpPr/>
          <p:nvPr/>
        </p:nvSpPr>
        <p:spPr>
          <a:xfrm>
            <a:off x="4495800" y="4455942"/>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81" name="Rounded Rectangle 80"/>
          <p:cNvSpPr/>
          <p:nvPr/>
        </p:nvSpPr>
        <p:spPr>
          <a:xfrm>
            <a:off x="5715000" y="44559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5</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82" name="Rounded Rectangle 81"/>
          <p:cNvSpPr/>
          <p:nvPr/>
        </p:nvSpPr>
        <p:spPr>
          <a:xfrm>
            <a:off x="2057400" y="445594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83" name="Rounded Rectangle 82"/>
          <p:cNvSpPr/>
          <p:nvPr/>
        </p:nvSpPr>
        <p:spPr>
          <a:xfrm>
            <a:off x="3276600" y="4455942"/>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01" name="Rounded Rectangle 100"/>
          <p:cNvSpPr/>
          <p:nvPr/>
        </p:nvSpPr>
        <p:spPr>
          <a:xfrm>
            <a:off x="7391400" y="4455942"/>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02" name="Rounded Rectangle 101"/>
          <p:cNvSpPr/>
          <p:nvPr/>
        </p:nvSpPr>
        <p:spPr>
          <a:xfrm>
            <a:off x="4468368" y="5213492"/>
            <a:ext cx="1185672"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03" name="Rounded Rectangle 102"/>
          <p:cNvSpPr/>
          <p:nvPr/>
        </p:nvSpPr>
        <p:spPr>
          <a:xfrm>
            <a:off x="5739384" y="5181600"/>
            <a:ext cx="1591056" cy="50150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SKB C</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 </a:t>
            </a:r>
            <a:endParaRPr lang="en-US" sz="1600" b="1" dirty="0">
              <a:solidFill>
                <a:srgbClr val="002060"/>
              </a:solidFill>
              <a:latin typeface="Times New Roman" pitchFamily="18" charset="0"/>
              <a:cs typeface="Times New Roman" pitchFamily="18" charset="0"/>
            </a:endParaRPr>
          </a:p>
        </p:txBody>
      </p:sp>
      <p:sp>
        <p:nvSpPr>
          <p:cNvPr id="104" name="Rounded Rectangle 103"/>
          <p:cNvSpPr/>
          <p:nvPr/>
        </p:nvSpPr>
        <p:spPr>
          <a:xfrm>
            <a:off x="2106168" y="5213492"/>
            <a:ext cx="1109472" cy="50150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05" name="Rounded Rectangle 104"/>
          <p:cNvSpPr/>
          <p:nvPr/>
        </p:nvSpPr>
        <p:spPr>
          <a:xfrm>
            <a:off x="3291840" y="5213492"/>
            <a:ext cx="1109472" cy="50150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07" name="Rounded Rectangle 106"/>
          <p:cNvSpPr/>
          <p:nvPr/>
        </p:nvSpPr>
        <p:spPr>
          <a:xfrm>
            <a:off x="7406640" y="5181600"/>
            <a:ext cx="1661160" cy="50150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48" name="Rounded Rectangle 147"/>
          <p:cNvSpPr/>
          <p:nvPr/>
        </p:nvSpPr>
        <p:spPr>
          <a:xfrm>
            <a:off x="4495800" y="3657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49" name="Rounded Rectangle 148"/>
          <p:cNvSpPr/>
          <p:nvPr/>
        </p:nvSpPr>
        <p:spPr>
          <a:xfrm>
            <a:off x="5715000" y="3657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4</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0" name="Rounded Rectangle 149"/>
          <p:cNvSpPr/>
          <p:nvPr/>
        </p:nvSpPr>
        <p:spPr>
          <a:xfrm>
            <a:off x="2057400" y="3657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p>
          <a:p>
            <a:pPr algn="ctr"/>
            <a:r>
              <a:rPr lang="en-US" sz="1600" b="1" dirty="0" smtClean="0">
                <a:solidFill>
                  <a:srgbClr val="002060"/>
                </a:solidFill>
                <a:latin typeface="Times New Roman" pitchFamily="18" charset="0"/>
                <a:cs typeface="Times New Roman" pitchFamily="18" charset="0"/>
              </a:rPr>
              <a:t>5 Credit</a:t>
            </a:r>
            <a:endParaRPr lang="en-US" sz="1600" b="1" dirty="0">
              <a:solidFill>
                <a:srgbClr val="002060"/>
              </a:solidFill>
              <a:latin typeface="Times New Roman" pitchFamily="18" charset="0"/>
              <a:cs typeface="Times New Roman" pitchFamily="18" charset="0"/>
            </a:endParaRPr>
          </a:p>
        </p:txBody>
      </p:sp>
      <p:sp>
        <p:nvSpPr>
          <p:cNvPr id="151" name="Rounded Rectangle 150"/>
          <p:cNvSpPr/>
          <p:nvPr/>
        </p:nvSpPr>
        <p:spPr>
          <a:xfrm>
            <a:off x="3276600" y="3657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2" name="Rounded Rectangle 151"/>
          <p:cNvSpPr/>
          <p:nvPr/>
        </p:nvSpPr>
        <p:spPr>
          <a:xfrm>
            <a:off x="7391400" y="3657600"/>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HC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3" name="Rounded Rectangle 152"/>
          <p:cNvSpPr/>
          <p:nvPr/>
        </p:nvSpPr>
        <p:spPr>
          <a:xfrm>
            <a:off x="4495800" y="2895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4" name="Rounded Rectangle 153"/>
          <p:cNvSpPr/>
          <p:nvPr/>
        </p:nvSpPr>
        <p:spPr>
          <a:xfrm>
            <a:off x="5715000" y="2895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5" name="Rounded Rectangle 154"/>
          <p:cNvSpPr/>
          <p:nvPr/>
        </p:nvSpPr>
        <p:spPr>
          <a:xfrm>
            <a:off x="2057400" y="2895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CC1</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6" name="Rounded Rectangle 155"/>
          <p:cNvSpPr/>
          <p:nvPr/>
        </p:nvSpPr>
        <p:spPr>
          <a:xfrm>
            <a:off x="3276600" y="2895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7" name="Rounded Rectangle 156"/>
          <p:cNvSpPr/>
          <p:nvPr/>
        </p:nvSpPr>
        <p:spPr>
          <a:xfrm>
            <a:off x="7391400" y="2895600"/>
            <a:ext cx="16764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2060"/>
                </a:solidFill>
                <a:latin typeface="Times New Roman" pitchFamily="18" charset="0"/>
                <a:cs typeface="Times New Roman" pitchFamily="18" charset="0"/>
              </a:rPr>
              <a:t>HC </a:t>
            </a:r>
            <a:r>
              <a:rPr lang="en-US" sz="1600" b="1" dirty="0" smtClean="0">
                <a:solidFill>
                  <a:srgbClr val="002060"/>
                </a:solidFill>
                <a:latin typeface="Times New Roman" pitchFamily="18" charset="0"/>
                <a:cs typeface="Times New Roman" pitchFamily="18" charset="0"/>
              </a:rPr>
              <a:t>1</a:t>
            </a:r>
          </a:p>
          <a:p>
            <a:pPr algn="ctr"/>
            <a:r>
              <a:rPr lang="en-US" sz="1600" b="1" dirty="0" smtClean="0">
                <a:solidFill>
                  <a:srgbClr val="002060"/>
                </a:solidFill>
                <a:latin typeface="Times New Roman" pitchFamily="18" charset="0"/>
                <a:cs typeface="Times New Roman" pitchFamily="18" charset="0"/>
              </a:rPr>
              <a:t>5 Credit</a:t>
            </a:r>
            <a:endParaRPr lang="en-US" sz="1600" b="1" dirty="0">
              <a:solidFill>
                <a:srgbClr val="002060"/>
              </a:solidFill>
              <a:latin typeface="Times New Roman" pitchFamily="18" charset="0"/>
              <a:cs typeface="Times New Roman" pitchFamily="18" charset="0"/>
            </a:endParaRPr>
          </a:p>
        </p:txBody>
      </p:sp>
      <p:sp>
        <p:nvSpPr>
          <p:cNvPr id="158" name="Rounded Rectangle 157"/>
          <p:cNvSpPr/>
          <p:nvPr/>
        </p:nvSpPr>
        <p:spPr>
          <a:xfrm>
            <a:off x="4495800" y="2133600"/>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59" name="Rounded Rectangle 158"/>
          <p:cNvSpPr/>
          <p:nvPr/>
        </p:nvSpPr>
        <p:spPr>
          <a:xfrm>
            <a:off x="5715000" y="2133600"/>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60" name="Rounded Rectangle 159"/>
          <p:cNvSpPr/>
          <p:nvPr/>
        </p:nvSpPr>
        <p:spPr>
          <a:xfrm>
            <a:off x="2057400" y="2133600"/>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61" name="Rounded Rectangle 160"/>
          <p:cNvSpPr/>
          <p:nvPr/>
        </p:nvSpPr>
        <p:spPr>
          <a:xfrm>
            <a:off x="3276600" y="2133600"/>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smtClean="0">
                <a:solidFill>
                  <a:srgbClr val="002060"/>
                </a:solidFill>
                <a:latin typeface="Times New Roman" pitchFamily="18" charset="0"/>
                <a:cs typeface="Times New Roman" pitchFamily="18" charset="0"/>
              </a:rPr>
              <a:t>5 Credit</a:t>
            </a:r>
            <a:endParaRPr lang="en-US" sz="1600" b="1" dirty="0">
              <a:solidFill>
                <a:srgbClr val="002060"/>
              </a:solidFill>
              <a:latin typeface="Times New Roman" pitchFamily="18" charset="0"/>
              <a:cs typeface="Times New Roman" pitchFamily="18" charset="0"/>
            </a:endParaRPr>
          </a:p>
        </p:txBody>
      </p:sp>
      <p:sp>
        <p:nvSpPr>
          <p:cNvPr id="162" name="Rounded Rectangle 161"/>
          <p:cNvSpPr/>
          <p:nvPr/>
        </p:nvSpPr>
        <p:spPr>
          <a:xfrm>
            <a:off x="4495800" y="1331742"/>
            <a:ext cx="1143000" cy="497058"/>
          </a:xfrm>
          <a:prstGeom prst="roundRect">
            <a:avLst>
              <a:gd name="adj" fmla="val 32019"/>
            </a:avLst>
          </a:prstGeom>
          <a:solidFill>
            <a:schemeClr val="accent4">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3 </a:t>
            </a:r>
          </a:p>
          <a:p>
            <a:pPr algn="ctr"/>
            <a:r>
              <a:rPr lang="en-US" sz="1600" b="1" dirty="0" smtClean="0">
                <a:solidFill>
                  <a:srgbClr val="002060"/>
                </a:solidFill>
                <a:latin typeface="Times New Roman" pitchFamily="18" charset="0"/>
                <a:cs typeface="Times New Roman" pitchFamily="18" charset="0"/>
              </a:rPr>
              <a:t>5 Credit</a:t>
            </a:r>
            <a:endParaRPr lang="en-US" sz="1600" b="1" dirty="0">
              <a:solidFill>
                <a:srgbClr val="002060"/>
              </a:solidFill>
              <a:latin typeface="Times New Roman" pitchFamily="18" charset="0"/>
              <a:cs typeface="Times New Roman" pitchFamily="18" charset="0"/>
            </a:endParaRPr>
          </a:p>
        </p:txBody>
      </p:sp>
      <p:sp>
        <p:nvSpPr>
          <p:cNvPr id="163" name="Rounded Rectangle 162"/>
          <p:cNvSpPr/>
          <p:nvPr/>
        </p:nvSpPr>
        <p:spPr>
          <a:xfrm>
            <a:off x="5715000" y="1331742"/>
            <a:ext cx="1600200" cy="497058"/>
          </a:xfrm>
          <a:prstGeom prst="roundRect">
            <a:avLst>
              <a:gd name="adj" fmla="val 32019"/>
            </a:avLst>
          </a:prstGeom>
          <a:solidFill>
            <a:schemeClr val="accent6">
              <a:lumMod val="40000"/>
              <a:lumOff val="60000"/>
            </a:schemeClr>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FC 1</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164" name="Rounded Rectangle 163"/>
          <p:cNvSpPr/>
          <p:nvPr/>
        </p:nvSpPr>
        <p:spPr>
          <a:xfrm>
            <a:off x="2057400" y="1331742"/>
            <a:ext cx="1143000" cy="497058"/>
          </a:xfrm>
          <a:prstGeom prst="roundRect">
            <a:avLst>
              <a:gd name="adj" fmla="val 32019"/>
            </a:avLst>
          </a:prstGeom>
          <a:solidFill>
            <a:srgbClr val="99FF99"/>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1</a:t>
            </a:r>
          </a:p>
          <a:p>
            <a:pPr algn="ctr"/>
            <a:r>
              <a:rPr lang="en-US" sz="1600" b="1" dirty="0" smtClean="0">
                <a:solidFill>
                  <a:srgbClr val="002060"/>
                </a:solidFill>
                <a:latin typeface="Times New Roman" pitchFamily="18" charset="0"/>
                <a:cs typeface="Times New Roman" pitchFamily="18" charset="0"/>
              </a:rPr>
              <a:t>5 Credit</a:t>
            </a:r>
            <a:endParaRPr lang="en-US" sz="1600" b="1" dirty="0">
              <a:solidFill>
                <a:srgbClr val="002060"/>
              </a:solidFill>
              <a:latin typeface="Times New Roman" pitchFamily="18" charset="0"/>
              <a:cs typeface="Times New Roman" pitchFamily="18" charset="0"/>
            </a:endParaRPr>
          </a:p>
        </p:txBody>
      </p:sp>
      <p:sp>
        <p:nvSpPr>
          <p:cNvPr id="165" name="Rounded Rectangle 164"/>
          <p:cNvSpPr/>
          <p:nvPr/>
        </p:nvSpPr>
        <p:spPr>
          <a:xfrm>
            <a:off x="3276600" y="1331742"/>
            <a:ext cx="1143000" cy="497058"/>
          </a:xfrm>
          <a:prstGeom prst="roundRect">
            <a:avLst>
              <a:gd name="adj" fmla="val 32019"/>
            </a:avLst>
          </a:prstGeom>
          <a:solidFill>
            <a:srgbClr val="FFFF00"/>
          </a:solidFill>
          <a:ln>
            <a:solidFill>
              <a:srgbClr val="99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smtClean="0">
                <a:solidFill>
                  <a:srgbClr val="002060"/>
                </a:solidFill>
                <a:latin typeface="Times New Roman" pitchFamily="18" charset="0"/>
                <a:cs typeface="Times New Roman" pitchFamily="18" charset="0"/>
              </a:rPr>
              <a:t>CC 2</a:t>
            </a:r>
          </a:p>
          <a:p>
            <a:pPr algn="ctr"/>
            <a:r>
              <a:rPr lang="en-US" sz="1600" b="1" dirty="0">
                <a:solidFill>
                  <a:srgbClr val="002060"/>
                </a:solidFill>
                <a:latin typeface="Times New Roman" pitchFamily="18" charset="0"/>
                <a:cs typeface="Times New Roman" pitchFamily="18" charset="0"/>
              </a:rPr>
              <a:t>5 </a:t>
            </a:r>
            <a:r>
              <a:rPr lang="en-US" sz="1600" b="1" dirty="0" smtClean="0">
                <a:solidFill>
                  <a:srgbClr val="002060"/>
                </a:solidFill>
                <a:latin typeface="Times New Roman" pitchFamily="18" charset="0"/>
                <a:cs typeface="Times New Roman" pitchFamily="18" charset="0"/>
              </a:rPr>
              <a:t>Credit</a:t>
            </a:r>
            <a:endParaRPr lang="en-US" sz="1600" b="1" dirty="0">
              <a:solidFill>
                <a:srgbClr val="002060"/>
              </a:solidFill>
              <a:latin typeface="Times New Roman" pitchFamily="18" charset="0"/>
              <a:cs typeface="Times New Roman" pitchFamily="18" charset="0"/>
            </a:endParaRPr>
          </a:p>
        </p:txBody>
      </p:sp>
      <p:sp>
        <p:nvSpPr>
          <p:cNvPr id="44" name="Right Arrow 43"/>
          <p:cNvSpPr/>
          <p:nvPr/>
        </p:nvSpPr>
        <p:spPr>
          <a:xfrm>
            <a:off x="228600" y="1271464"/>
            <a:ext cx="16002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 </a:t>
            </a:r>
          </a:p>
        </p:txBody>
      </p:sp>
      <p:sp>
        <p:nvSpPr>
          <p:cNvPr id="45" name="Right Arrow 44"/>
          <p:cNvSpPr/>
          <p:nvPr/>
        </p:nvSpPr>
        <p:spPr>
          <a:xfrm>
            <a:off x="183107" y="2033464"/>
            <a:ext cx="16002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 </a:t>
            </a:r>
          </a:p>
        </p:txBody>
      </p:sp>
      <p:sp>
        <p:nvSpPr>
          <p:cNvPr id="46" name="Right Arrow 45"/>
          <p:cNvSpPr/>
          <p:nvPr/>
        </p:nvSpPr>
        <p:spPr>
          <a:xfrm>
            <a:off x="183107" y="2795464"/>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III </a:t>
            </a:r>
          </a:p>
        </p:txBody>
      </p:sp>
      <p:sp>
        <p:nvSpPr>
          <p:cNvPr id="47" name="Right Arrow 46"/>
          <p:cNvSpPr/>
          <p:nvPr/>
        </p:nvSpPr>
        <p:spPr>
          <a:xfrm>
            <a:off x="183107" y="3557464"/>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IV </a:t>
            </a:r>
          </a:p>
        </p:txBody>
      </p:sp>
      <p:sp>
        <p:nvSpPr>
          <p:cNvPr id="48" name="Right Arrow 47"/>
          <p:cNvSpPr/>
          <p:nvPr/>
        </p:nvSpPr>
        <p:spPr>
          <a:xfrm>
            <a:off x="183107" y="4319464"/>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 </a:t>
            </a:r>
          </a:p>
        </p:txBody>
      </p:sp>
      <p:sp>
        <p:nvSpPr>
          <p:cNvPr id="49" name="Right Arrow 48"/>
          <p:cNvSpPr/>
          <p:nvPr/>
        </p:nvSpPr>
        <p:spPr>
          <a:xfrm>
            <a:off x="183107" y="5081464"/>
            <a:ext cx="1676400" cy="609600"/>
          </a:xfrm>
          <a:prstGeom prst="rightArrow">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smtClean="0">
                <a:solidFill>
                  <a:schemeClr val="tx1"/>
                </a:solidFill>
                <a:latin typeface="Times New Roman" pitchFamily="18" charset="0"/>
                <a:cs typeface="Times New Roman" pitchFamily="18" charset="0"/>
              </a:rPr>
              <a:t>Semester - VI </a:t>
            </a:r>
          </a:p>
        </p:txBody>
      </p:sp>
      <p:sp>
        <p:nvSpPr>
          <p:cNvPr id="57" name="Rounded Rectangle 56"/>
          <p:cNvSpPr/>
          <p:nvPr/>
        </p:nvSpPr>
        <p:spPr>
          <a:xfrm>
            <a:off x="762000" y="6019800"/>
            <a:ext cx="9906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Semester</a:t>
            </a:r>
            <a:endParaRPr lang="en-US" sz="1400" b="1" dirty="0">
              <a:latin typeface="Times New Roman" pitchFamily="18" charset="0"/>
              <a:cs typeface="Times New Roman" pitchFamily="18" charset="0"/>
            </a:endParaRPr>
          </a:p>
        </p:txBody>
      </p:sp>
      <p:sp>
        <p:nvSpPr>
          <p:cNvPr id="58" name="Rounded Rectangle 57"/>
          <p:cNvSpPr/>
          <p:nvPr/>
        </p:nvSpPr>
        <p:spPr>
          <a:xfrm>
            <a:off x="2133600" y="6019800"/>
            <a:ext cx="11430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Course </a:t>
            </a:r>
            <a:endParaRPr lang="en-US" sz="1400" b="1" dirty="0">
              <a:latin typeface="Times New Roman" pitchFamily="18" charset="0"/>
              <a:cs typeface="Times New Roman" pitchFamily="18" charset="0"/>
            </a:endParaRPr>
          </a:p>
          <a:p>
            <a:pPr algn="ctr"/>
            <a:r>
              <a:rPr lang="en-US" sz="1400" b="1" dirty="0" smtClean="0">
                <a:latin typeface="Times New Roman" pitchFamily="18" charset="0"/>
                <a:cs typeface="Times New Roman" pitchFamily="18" charset="0"/>
              </a:rPr>
              <a:t>30 credit </a:t>
            </a:r>
            <a:endParaRPr lang="en-US" sz="1400" b="1" dirty="0">
              <a:latin typeface="Times New Roman" pitchFamily="18" charset="0"/>
              <a:cs typeface="Times New Roman" pitchFamily="18" charset="0"/>
            </a:endParaRPr>
          </a:p>
        </p:txBody>
      </p:sp>
      <p:sp>
        <p:nvSpPr>
          <p:cNvPr id="59" name="Rounded Rectangle 58"/>
          <p:cNvSpPr/>
          <p:nvPr/>
        </p:nvSpPr>
        <p:spPr>
          <a:xfrm>
            <a:off x="3352800" y="6019800"/>
            <a:ext cx="1115568"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60" name="Rounded Rectangle 59"/>
          <p:cNvSpPr/>
          <p:nvPr/>
        </p:nvSpPr>
        <p:spPr>
          <a:xfrm>
            <a:off x="4572000" y="6019800"/>
            <a:ext cx="108204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61" name="Rounded Rectangle 60"/>
          <p:cNvSpPr/>
          <p:nvPr/>
        </p:nvSpPr>
        <p:spPr>
          <a:xfrm>
            <a:off x="6050506" y="6019800"/>
            <a:ext cx="1188493"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Six </a:t>
            </a:r>
            <a:r>
              <a:rPr lang="en-US" sz="1400" b="1" dirty="0">
                <a:latin typeface="Times New Roman" pitchFamily="18" charset="0"/>
                <a:cs typeface="Times New Roman" pitchFamily="18" charset="0"/>
              </a:rPr>
              <a:t>Course 30 credit </a:t>
            </a:r>
          </a:p>
        </p:txBody>
      </p:sp>
      <p:sp>
        <p:nvSpPr>
          <p:cNvPr id="62" name="Rounded Rectangle 61"/>
          <p:cNvSpPr/>
          <p:nvPr/>
        </p:nvSpPr>
        <p:spPr>
          <a:xfrm>
            <a:off x="7620000" y="6019800"/>
            <a:ext cx="1295400" cy="533400"/>
          </a:xfrm>
          <a:prstGeom prst="round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smtClean="0">
                <a:latin typeface="Times New Roman" pitchFamily="18" charset="0"/>
                <a:cs typeface="Times New Roman" pitchFamily="18" charset="0"/>
              </a:rPr>
              <a:t>Four </a:t>
            </a:r>
            <a:r>
              <a:rPr lang="en-US" sz="1400" b="1" dirty="0">
                <a:latin typeface="Times New Roman" pitchFamily="18" charset="0"/>
                <a:cs typeface="Times New Roman" pitchFamily="18" charset="0"/>
              </a:rPr>
              <a:t>Course </a:t>
            </a:r>
            <a:r>
              <a:rPr lang="en-US" sz="1400" b="1" dirty="0" smtClean="0">
                <a:latin typeface="Times New Roman" pitchFamily="18" charset="0"/>
                <a:cs typeface="Times New Roman" pitchFamily="18" charset="0"/>
              </a:rPr>
              <a:t>20 </a:t>
            </a:r>
            <a:r>
              <a:rPr lang="en-US" sz="1400" b="1" dirty="0">
                <a:latin typeface="Times New Roman" pitchFamily="18" charset="0"/>
                <a:cs typeface="Times New Roman" pitchFamily="18" charset="0"/>
              </a:rPr>
              <a:t>credit </a:t>
            </a:r>
          </a:p>
        </p:txBody>
      </p:sp>
      <p:sp>
        <p:nvSpPr>
          <p:cNvPr id="63" name="TextBox 62"/>
          <p:cNvSpPr txBox="1"/>
          <p:nvPr/>
        </p:nvSpPr>
        <p:spPr>
          <a:xfrm>
            <a:off x="-76200" y="6096000"/>
            <a:ext cx="838200" cy="369332"/>
          </a:xfrm>
          <a:prstGeom prst="rect">
            <a:avLst/>
          </a:prstGeom>
          <a:noFill/>
        </p:spPr>
        <p:txBody>
          <a:bodyPr wrap="square" rtlCol="0">
            <a:spAutoFit/>
          </a:bodyPr>
          <a:lstStyle/>
          <a:p>
            <a:r>
              <a:rPr lang="en-US" b="1" dirty="0" smtClean="0">
                <a:solidFill>
                  <a:srgbClr val="C00000"/>
                </a:solidFill>
              </a:rPr>
              <a:t>TOTAL</a:t>
            </a:r>
            <a:endParaRPr lang="en-US" b="1" dirty="0">
              <a:solidFill>
                <a:srgbClr val="C00000"/>
              </a:solidFill>
            </a:endParaRPr>
          </a:p>
        </p:txBody>
      </p:sp>
      <p:pic>
        <p:nvPicPr>
          <p:cNvPr id="50" name="Picture 8" descr="C:\Users\dell\Pictures\College Mon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92" y="17597"/>
            <a:ext cx="792304" cy="770801"/>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9" descr="C:\Users\dell\Pictures\download (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82000" y="32836"/>
            <a:ext cx="755562" cy="755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6203732"/>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12" fill="hold">
                      <p:stCondLst>
                        <p:cond delay="indefinite"/>
                      </p:stCondLst>
                      <p:childTnLst>
                        <p:par>
                          <p:cTn id="13" fill="hold">
                            <p:stCondLst>
                              <p:cond delay="0"/>
                            </p:stCondLst>
                            <p:childTnLst>
                              <p:par>
                                <p:cTn id="14" presetID="41" presetClass="entr" presetSubtype="0" fill="hold" grpId="0" nodeType="clickEffect">
                                  <p:stCondLst>
                                    <p:cond delay="0"/>
                                  </p:stCondLst>
                                  <p:iterate type="lt">
                                    <p:tmPct val="10000"/>
                                  </p:iterate>
                                  <p:childTnLst>
                                    <p:set>
                                      <p:cBhvr>
                                        <p:cTn id="15" dur="1" fill="hold">
                                          <p:stCondLst>
                                            <p:cond delay="0"/>
                                          </p:stCondLst>
                                        </p:cTn>
                                        <p:tgtEl>
                                          <p:spTgt spid="44"/>
                                        </p:tgtEl>
                                        <p:attrNameLst>
                                          <p:attrName>style.visibility</p:attrName>
                                        </p:attrNameLst>
                                      </p:cBhvr>
                                      <p:to>
                                        <p:strVal val="visible"/>
                                      </p:to>
                                    </p:set>
                                    <p:anim calcmode="lin" valueType="num">
                                      <p:cBhvr>
                                        <p:cTn id="16"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44"/>
                                        </p:tgtEl>
                                        <p:attrNameLst>
                                          <p:attrName>ppt_y</p:attrName>
                                        </p:attrNameLst>
                                      </p:cBhvr>
                                      <p:tavLst>
                                        <p:tav tm="0">
                                          <p:val>
                                            <p:strVal val="#ppt_y"/>
                                          </p:val>
                                        </p:tav>
                                        <p:tav tm="100000">
                                          <p:val>
                                            <p:strVal val="#ppt_y"/>
                                          </p:val>
                                        </p:tav>
                                      </p:tavLst>
                                    </p:anim>
                                    <p:anim calcmode="lin" valueType="num">
                                      <p:cBhvr>
                                        <p:cTn id="18"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44"/>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grpId="0" nodeType="clickEffect">
                                  <p:stCondLst>
                                    <p:cond delay="0"/>
                                  </p:stCondLst>
                                  <p:iterate type="lt">
                                    <p:tmPct val="10000"/>
                                  </p:iterate>
                                  <p:childTnLst>
                                    <p:set>
                                      <p:cBhvr>
                                        <p:cTn id="24" dur="1" fill="hold">
                                          <p:stCondLst>
                                            <p:cond delay="0"/>
                                          </p:stCondLst>
                                        </p:cTn>
                                        <p:tgtEl>
                                          <p:spTgt spid="164"/>
                                        </p:tgtEl>
                                        <p:attrNameLst>
                                          <p:attrName>style.visibility</p:attrName>
                                        </p:attrNameLst>
                                      </p:cBhvr>
                                      <p:to>
                                        <p:strVal val="visible"/>
                                      </p:to>
                                    </p:set>
                                    <p:anim calcmode="lin" valueType="num">
                                      <p:cBhvr>
                                        <p:cTn id="25" dur="500" fill="hold"/>
                                        <p:tgtEl>
                                          <p:spTgt spid="164"/>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164"/>
                                        </p:tgtEl>
                                        <p:attrNameLst>
                                          <p:attrName>ppt_y</p:attrName>
                                        </p:attrNameLst>
                                      </p:cBhvr>
                                      <p:tavLst>
                                        <p:tav tm="0">
                                          <p:val>
                                            <p:strVal val="#ppt_y"/>
                                          </p:val>
                                        </p:tav>
                                        <p:tav tm="100000">
                                          <p:val>
                                            <p:strVal val="#ppt_y"/>
                                          </p:val>
                                        </p:tav>
                                      </p:tavLst>
                                    </p:anim>
                                    <p:anim calcmode="lin" valueType="num">
                                      <p:cBhvr>
                                        <p:cTn id="27" dur="500" fill="hold"/>
                                        <p:tgtEl>
                                          <p:spTgt spid="164"/>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164"/>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164"/>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grpId="0" nodeType="clickEffect">
                                  <p:stCondLst>
                                    <p:cond delay="0"/>
                                  </p:stCondLst>
                                  <p:iterate type="lt">
                                    <p:tmPct val="10000"/>
                                  </p:iterate>
                                  <p:childTnLst>
                                    <p:set>
                                      <p:cBhvr>
                                        <p:cTn id="33" dur="1" fill="hold">
                                          <p:stCondLst>
                                            <p:cond delay="0"/>
                                          </p:stCondLst>
                                        </p:cTn>
                                        <p:tgtEl>
                                          <p:spTgt spid="165"/>
                                        </p:tgtEl>
                                        <p:attrNameLst>
                                          <p:attrName>style.visibility</p:attrName>
                                        </p:attrNameLst>
                                      </p:cBhvr>
                                      <p:to>
                                        <p:strVal val="visible"/>
                                      </p:to>
                                    </p:set>
                                    <p:anim calcmode="lin" valueType="num">
                                      <p:cBhvr>
                                        <p:cTn id="34" dur="500" fill="hold"/>
                                        <p:tgtEl>
                                          <p:spTgt spid="165"/>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65"/>
                                        </p:tgtEl>
                                        <p:attrNameLst>
                                          <p:attrName>ppt_y</p:attrName>
                                        </p:attrNameLst>
                                      </p:cBhvr>
                                      <p:tavLst>
                                        <p:tav tm="0">
                                          <p:val>
                                            <p:strVal val="#ppt_y"/>
                                          </p:val>
                                        </p:tav>
                                        <p:tav tm="100000">
                                          <p:val>
                                            <p:strVal val="#ppt_y"/>
                                          </p:val>
                                        </p:tav>
                                      </p:tavLst>
                                    </p:anim>
                                    <p:anim calcmode="lin" valueType="num">
                                      <p:cBhvr>
                                        <p:cTn id="36" dur="500" fill="hold"/>
                                        <p:tgtEl>
                                          <p:spTgt spid="165"/>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65"/>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165"/>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grpId="0" nodeType="clickEffect">
                                  <p:stCondLst>
                                    <p:cond delay="0"/>
                                  </p:stCondLst>
                                  <p:iterate type="lt">
                                    <p:tmPct val="10000"/>
                                  </p:iterate>
                                  <p:childTnLst>
                                    <p:set>
                                      <p:cBhvr>
                                        <p:cTn id="42" dur="1" fill="hold">
                                          <p:stCondLst>
                                            <p:cond delay="0"/>
                                          </p:stCondLst>
                                        </p:cTn>
                                        <p:tgtEl>
                                          <p:spTgt spid="162"/>
                                        </p:tgtEl>
                                        <p:attrNameLst>
                                          <p:attrName>style.visibility</p:attrName>
                                        </p:attrNameLst>
                                      </p:cBhvr>
                                      <p:to>
                                        <p:strVal val="visible"/>
                                      </p:to>
                                    </p:set>
                                    <p:anim calcmode="lin" valueType="num">
                                      <p:cBhvr>
                                        <p:cTn id="43" dur="500" fill="hold"/>
                                        <p:tgtEl>
                                          <p:spTgt spid="16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162"/>
                                        </p:tgtEl>
                                        <p:attrNameLst>
                                          <p:attrName>ppt_y</p:attrName>
                                        </p:attrNameLst>
                                      </p:cBhvr>
                                      <p:tavLst>
                                        <p:tav tm="0">
                                          <p:val>
                                            <p:strVal val="#ppt_y"/>
                                          </p:val>
                                        </p:tav>
                                        <p:tav tm="100000">
                                          <p:val>
                                            <p:strVal val="#ppt_y"/>
                                          </p:val>
                                        </p:tav>
                                      </p:tavLst>
                                    </p:anim>
                                    <p:anim calcmode="lin" valueType="num">
                                      <p:cBhvr>
                                        <p:cTn id="45" dur="500" fill="hold"/>
                                        <p:tgtEl>
                                          <p:spTgt spid="16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16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162"/>
                                        </p:tgtEl>
                                      </p:cBhvr>
                                    </p:animEffect>
                                  </p:childTnLst>
                                </p:cTn>
                              </p:par>
                            </p:childTnLst>
                          </p:cTn>
                        </p:par>
                      </p:childTnLst>
                    </p:cTn>
                  </p:par>
                  <p:par>
                    <p:cTn id="48" fill="hold">
                      <p:stCondLst>
                        <p:cond delay="indefinite"/>
                      </p:stCondLst>
                      <p:childTnLst>
                        <p:par>
                          <p:cTn id="49" fill="hold">
                            <p:stCondLst>
                              <p:cond delay="0"/>
                            </p:stCondLst>
                            <p:childTnLst>
                              <p:par>
                                <p:cTn id="50" presetID="41" presetClass="entr" presetSubtype="0" fill="hold" grpId="0" nodeType="clickEffect">
                                  <p:stCondLst>
                                    <p:cond delay="0"/>
                                  </p:stCondLst>
                                  <p:iterate type="lt">
                                    <p:tmPct val="10000"/>
                                  </p:iterate>
                                  <p:childTnLst>
                                    <p:set>
                                      <p:cBhvr>
                                        <p:cTn id="51" dur="1" fill="hold">
                                          <p:stCondLst>
                                            <p:cond delay="0"/>
                                          </p:stCondLst>
                                        </p:cTn>
                                        <p:tgtEl>
                                          <p:spTgt spid="163"/>
                                        </p:tgtEl>
                                        <p:attrNameLst>
                                          <p:attrName>style.visibility</p:attrName>
                                        </p:attrNameLst>
                                      </p:cBhvr>
                                      <p:to>
                                        <p:strVal val="visible"/>
                                      </p:to>
                                    </p:set>
                                    <p:anim calcmode="lin" valueType="num">
                                      <p:cBhvr>
                                        <p:cTn id="52" dur="500" fill="hold"/>
                                        <p:tgtEl>
                                          <p:spTgt spid="163"/>
                                        </p:tgtEl>
                                        <p:attrNameLst>
                                          <p:attrName>ppt_x</p:attrName>
                                        </p:attrNameLst>
                                      </p:cBhvr>
                                      <p:tavLst>
                                        <p:tav tm="0">
                                          <p:val>
                                            <p:strVal val="#ppt_x"/>
                                          </p:val>
                                        </p:tav>
                                        <p:tav tm="50000">
                                          <p:val>
                                            <p:strVal val="#ppt_x+.1"/>
                                          </p:val>
                                        </p:tav>
                                        <p:tav tm="100000">
                                          <p:val>
                                            <p:strVal val="#ppt_x"/>
                                          </p:val>
                                        </p:tav>
                                      </p:tavLst>
                                    </p:anim>
                                    <p:anim calcmode="lin" valueType="num">
                                      <p:cBhvr>
                                        <p:cTn id="53" dur="500" fill="hold"/>
                                        <p:tgtEl>
                                          <p:spTgt spid="163"/>
                                        </p:tgtEl>
                                        <p:attrNameLst>
                                          <p:attrName>ppt_y</p:attrName>
                                        </p:attrNameLst>
                                      </p:cBhvr>
                                      <p:tavLst>
                                        <p:tav tm="0">
                                          <p:val>
                                            <p:strVal val="#ppt_y"/>
                                          </p:val>
                                        </p:tav>
                                        <p:tav tm="100000">
                                          <p:val>
                                            <p:strVal val="#ppt_y"/>
                                          </p:val>
                                        </p:tav>
                                      </p:tavLst>
                                    </p:anim>
                                    <p:anim calcmode="lin" valueType="num">
                                      <p:cBhvr>
                                        <p:cTn id="54" dur="500" fill="hold"/>
                                        <p:tgtEl>
                                          <p:spTgt spid="163"/>
                                        </p:tgtEl>
                                        <p:attrNameLst>
                                          <p:attrName>ppt_h</p:attrName>
                                        </p:attrNameLst>
                                      </p:cBhvr>
                                      <p:tavLst>
                                        <p:tav tm="0">
                                          <p:val>
                                            <p:strVal val="#ppt_h/10"/>
                                          </p:val>
                                        </p:tav>
                                        <p:tav tm="50000">
                                          <p:val>
                                            <p:strVal val="#ppt_h+.01"/>
                                          </p:val>
                                        </p:tav>
                                        <p:tav tm="100000">
                                          <p:val>
                                            <p:strVal val="#ppt_h"/>
                                          </p:val>
                                        </p:tav>
                                      </p:tavLst>
                                    </p:anim>
                                    <p:anim calcmode="lin" valueType="num">
                                      <p:cBhvr>
                                        <p:cTn id="55" dur="500" fill="hold"/>
                                        <p:tgtEl>
                                          <p:spTgt spid="163"/>
                                        </p:tgtEl>
                                        <p:attrNameLst>
                                          <p:attrName>ppt_w</p:attrName>
                                        </p:attrNameLst>
                                      </p:cBhvr>
                                      <p:tavLst>
                                        <p:tav tm="0">
                                          <p:val>
                                            <p:strVal val="#ppt_w/10"/>
                                          </p:val>
                                        </p:tav>
                                        <p:tav tm="50000">
                                          <p:val>
                                            <p:strVal val="#ppt_w+.01"/>
                                          </p:val>
                                        </p:tav>
                                        <p:tav tm="100000">
                                          <p:val>
                                            <p:strVal val="#ppt_w"/>
                                          </p:val>
                                        </p:tav>
                                      </p:tavLst>
                                    </p:anim>
                                    <p:animEffect transition="in" filter="fade">
                                      <p:cBhvr>
                                        <p:cTn id="56" dur="500" tmFilter="0,0; .5, 1; 1, 1"/>
                                        <p:tgtEl>
                                          <p:spTgt spid="163"/>
                                        </p:tgtEl>
                                      </p:cBhvr>
                                    </p:animEffect>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45"/>
                                        </p:tgtEl>
                                        <p:attrNameLst>
                                          <p:attrName>style.visibility</p:attrName>
                                        </p:attrNameLst>
                                      </p:cBhvr>
                                      <p:to>
                                        <p:strVal val="visible"/>
                                      </p:to>
                                    </p:set>
                                    <p:anim calcmode="lin" valueType="num">
                                      <p:cBhvr>
                                        <p:cTn id="61"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45"/>
                                        </p:tgtEl>
                                        <p:attrNameLst>
                                          <p:attrName>ppt_y</p:attrName>
                                        </p:attrNameLst>
                                      </p:cBhvr>
                                      <p:tavLst>
                                        <p:tav tm="0">
                                          <p:val>
                                            <p:strVal val="#ppt_y"/>
                                          </p:val>
                                        </p:tav>
                                        <p:tav tm="100000">
                                          <p:val>
                                            <p:strVal val="#ppt_y"/>
                                          </p:val>
                                        </p:tav>
                                      </p:tavLst>
                                    </p:anim>
                                    <p:anim calcmode="lin" valueType="num">
                                      <p:cBhvr>
                                        <p:cTn id="63"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45"/>
                                        </p:tgtEl>
                                      </p:cBhvr>
                                    </p:animEffect>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0" nodeType="clickEffect">
                                  <p:stCondLst>
                                    <p:cond delay="0"/>
                                  </p:stCondLst>
                                  <p:iterate type="lt">
                                    <p:tmPct val="10000"/>
                                  </p:iterate>
                                  <p:childTnLst>
                                    <p:set>
                                      <p:cBhvr>
                                        <p:cTn id="69" dur="1" fill="hold">
                                          <p:stCondLst>
                                            <p:cond delay="0"/>
                                          </p:stCondLst>
                                        </p:cTn>
                                        <p:tgtEl>
                                          <p:spTgt spid="160"/>
                                        </p:tgtEl>
                                        <p:attrNameLst>
                                          <p:attrName>style.visibility</p:attrName>
                                        </p:attrNameLst>
                                      </p:cBhvr>
                                      <p:to>
                                        <p:strVal val="visible"/>
                                      </p:to>
                                    </p:set>
                                    <p:anim calcmode="lin" valueType="num">
                                      <p:cBhvr>
                                        <p:cTn id="70" dur="500" fill="hold"/>
                                        <p:tgtEl>
                                          <p:spTgt spid="160"/>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60"/>
                                        </p:tgtEl>
                                        <p:attrNameLst>
                                          <p:attrName>ppt_y</p:attrName>
                                        </p:attrNameLst>
                                      </p:cBhvr>
                                      <p:tavLst>
                                        <p:tav tm="0">
                                          <p:val>
                                            <p:strVal val="#ppt_y"/>
                                          </p:val>
                                        </p:tav>
                                        <p:tav tm="100000">
                                          <p:val>
                                            <p:strVal val="#ppt_y"/>
                                          </p:val>
                                        </p:tav>
                                      </p:tavLst>
                                    </p:anim>
                                    <p:anim calcmode="lin" valueType="num">
                                      <p:cBhvr>
                                        <p:cTn id="72" dur="500" fill="hold"/>
                                        <p:tgtEl>
                                          <p:spTgt spid="160"/>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60"/>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60"/>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grpId="0" nodeType="clickEffect">
                                  <p:stCondLst>
                                    <p:cond delay="0"/>
                                  </p:stCondLst>
                                  <p:iterate type="lt">
                                    <p:tmPct val="10000"/>
                                  </p:iterate>
                                  <p:childTnLst>
                                    <p:set>
                                      <p:cBhvr>
                                        <p:cTn id="78" dur="1" fill="hold">
                                          <p:stCondLst>
                                            <p:cond delay="0"/>
                                          </p:stCondLst>
                                        </p:cTn>
                                        <p:tgtEl>
                                          <p:spTgt spid="161"/>
                                        </p:tgtEl>
                                        <p:attrNameLst>
                                          <p:attrName>style.visibility</p:attrName>
                                        </p:attrNameLst>
                                      </p:cBhvr>
                                      <p:to>
                                        <p:strVal val="visible"/>
                                      </p:to>
                                    </p:set>
                                    <p:anim calcmode="lin" valueType="num">
                                      <p:cBhvr>
                                        <p:cTn id="79" dur="500" fill="hold"/>
                                        <p:tgtEl>
                                          <p:spTgt spid="161"/>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61"/>
                                        </p:tgtEl>
                                        <p:attrNameLst>
                                          <p:attrName>ppt_y</p:attrName>
                                        </p:attrNameLst>
                                      </p:cBhvr>
                                      <p:tavLst>
                                        <p:tav tm="0">
                                          <p:val>
                                            <p:strVal val="#ppt_y"/>
                                          </p:val>
                                        </p:tav>
                                        <p:tav tm="100000">
                                          <p:val>
                                            <p:strVal val="#ppt_y"/>
                                          </p:val>
                                        </p:tav>
                                      </p:tavLst>
                                    </p:anim>
                                    <p:anim calcmode="lin" valueType="num">
                                      <p:cBhvr>
                                        <p:cTn id="81" dur="500" fill="hold"/>
                                        <p:tgtEl>
                                          <p:spTgt spid="161"/>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61"/>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61"/>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grpId="0" nodeType="clickEffect">
                                  <p:stCondLst>
                                    <p:cond delay="0"/>
                                  </p:stCondLst>
                                  <p:iterate type="lt">
                                    <p:tmPct val="10000"/>
                                  </p:iterate>
                                  <p:childTnLst>
                                    <p:set>
                                      <p:cBhvr>
                                        <p:cTn id="87" dur="1" fill="hold">
                                          <p:stCondLst>
                                            <p:cond delay="0"/>
                                          </p:stCondLst>
                                        </p:cTn>
                                        <p:tgtEl>
                                          <p:spTgt spid="158"/>
                                        </p:tgtEl>
                                        <p:attrNameLst>
                                          <p:attrName>style.visibility</p:attrName>
                                        </p:attrNameLst>
                                      </p:cBhvr>
                                      <p:to>
                                        <p:strVal val="visible"/>
                                      </p:to>
                                    </p:set>
                                    <p:anim calcmode="lin" valueType="num">
                                      <p:cBhvr>
                                        <p:cTn id="88" dur="500" fill="hold"/>
                                        <p:tgtEl>
                                          <p:spTgt spid="158"/>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158"/>
                                        </p:tgtEl>
                                        <p:attrNameLst>
                                          <p:attrName>ppt_y</p:attrName>
                                        </p:attrNameLst>
                                      </p:cBhvr>
                                      <p:tavLst>
                                        <p:tav tm="0">
                                          <p:val>
                                            <p:strVal val="#ppt_y"/>
                                          </p:val>
                                        </p:tav>
                                        <p:tav tm="100000">
                                          <p:val>
                                            <p:strVal val="#ppt_y"/>
                                          </p:val>
                                        </p:tav>
                                      </p:tavLst>
                                    </p:anim>
                                    <p:anim calcmode="lin" valueType="num">
                                      <p:cBhvr>
                                        <p:cTn id="90" dur="500" fill="hold"/>
                                        <p:tgtEl>
                                          <p:spTgt spid="158"/>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158"/>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158"/>
                                        </p:tgtEl>
                                      </p:cBhvr>
                                    </p:animEffect>
                                  </p:childTnLst>
                                </p:cTn>
                              </p:par>
                            </p:childTnLst>
                          </p:cTn>
                        </p:par>
                      </p:childTnLst>
                    </p:cTn>
                  </p:par>
                  <p:par>
                    <p:cTn id="93" fill="hold">
                      <p:stCondLst>
                        <p:cond delay="indefinite"/>
                      </p:stCondLst>
                      <p:childTnLst>
                        <p:par>
                          <p:cTn id="94" fill="hold">
                            <p:stCondLst>
                              <p:cond delay="0"/>
                            </p:stCondLst>
                            <p:childTnLst>
                              <p:par>
                                <p:cTn id="95" presetID="41" presetClass="entr" presetSubtype="0" fill="hold" grpId="0" nodeType="clickEffect">
                                  <p:stCondLst>
                                    <p:cond delay="0"/>
                                  </p:stCondLst>
                                  <p:iterate type="lt">
                                    <p:tmPct val="10000"/>
                                  </p:iterate>
                                  <p:childTnLst>
                                    <p:set>
                                      <p:cBhvr>
                                        <p:cTn id="96" dur="1" fill="hold">
                                          <p:stCondLst>
                                            <p:cond delay="0"/>
                                          </p:stCondLst>
                                        </p:cTn>
                                        <p:tgtEl>
                                          <p:spTgt spid="159"/>
                                        </p:tgtEl>
                                        <p:attrNameLst>
                                          <p:attrName>style.visibility</p:attrName>
                                        </p:attrNameLst>
                                      </p:cBhvr>
                                      <p:to>
                                        <p:strVal val="visible"/>
                                      </p:to>
                                    </p:set>
                                    <p:anim calcmode="lin" valueType="num">
                                      <p:cBhvr>
                                        <p:cTn id="97" dur="500" fill="hold"/>
                                        <p:tgtEl>
                                          <p:spTgt spid="159"/>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159"/>
                                        </p:tgtEl>
                                        <p:attrNameLst>
                                          <p:attrName>ppt_y</p:attrName>
                                        </p:attrNameLst>
                                      </p:cBhvr>
                                      <p:tavLst>
                                        <p:tav tm="0">
                                          <p:val>
                                            <p:strVal val="#ppt_y"/>
                                          </p:val>
                                        </p:tav>
                                        <p:tav tm="100000">
                                          <p:val>
                                            <p:strVal val="#ppt_y"/>
                                          </p:val>
                                        </p:tav>
                                      </p:tavLst>
                                    </p:anim>
                                    <p:anim calcmode="lin" valueType="num">
                                      <p:cBhvr>
                                        <p:cTn id="99" dur="500" fill="hold"/>
                                        <p:tgtEl>
                                          <p:spTgt spid="159"/>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159"/>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159"/>
                                        </p:tgtEl>
                                      </p:cBhvr>
                                    </p:animEffect>
                                  </p:childTnLst>
                                </p:cTn>
                              </p:par>
                            </p:childTnLst>
                          </p:cTn>
                        </p:par>
                      </p:childTnLst>
                    </p:cTn>
                  </p:par>
                  <p:par>
                    <p:cTn id="102" fill="hold">
                      <p:stCondLst>
                        <p:cond delay="indefinite"/>
                      </p:stCondLst>
                      <p:childTnLst>
                        <p:par>
                          <p:cTn id="103" fill="hold">
                            <p:stCondLst>
                              <p:cond delay="0"/>
                            </p:stCondLst>
                            <p:childTnLst>
                              <p:par>
                                <p:cTn id="104" presetID="41" presetClass="entr" presetSubtype="0" fill="hold" grpId="0" nodeType="clickEffect">
                                  <p:stCondLst>
                                    <p:cond delay="0"/>
                                  </p:stCondLst>
                                  <p:iterate type="lt">
                                    <p:tmPct val="10000"/>
                                  </p:iterate>
                                  <p:childTnLst>
                                    <p:set>
                                      <p:cBhvr>
                                        <p:cTn id="105" dur="1" fill="hold">
                                          <p:stCondLst>
                                            <p:cond delay="0"/>
                                          </p:stCondLst>
                                        </p:cTn>
                                        <p:tgtEl>
                                          <p:spTgt spid="46"/>
                                        </p:tgtEl>
                                        <p:attrNameLst>
                                          <p:attrName>style.visibility</p:attrName>
                                        </p:attrNameLst>
                                      </p:cBhvr>
                                      <p:to>
                                        <p:strVal val="visible"/>
                                      </p:to>
                                    </p:set>
                                    <p:anim calcmode="lin" valueType="num">
                                      <p:cBhvr>
                                        <p:cTn id="106"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107" dur="500" fill="hold"/>
                                        <p:tgtEl>
                                          <p:spTgt spid="46"/>
                                        </p:tgtEl>
                                        <p:attrNameLst>
                                          <p:attrName>ppt_y</p:attrName>
                                        </p:attrNameLst>
                                      </p:cBhvr>
                                      <p:tavLst>
                                        <p:tav tm="0">
                                          <p:val>
                                            <p:strVal val="#ppt_y"/>
                                          </p:val>
                                        </p:tav>
                                        <p:tav tm="100000">
                                          <p:val>
                                            <p:strVal val="#ppt_y"/>
                                          </p:val>
                                        </p:tav>
                                      </p:tavLst>
                                    </p:anim>
                                    <p:anim calcmode="lin" valueType="num">
                                      <p:cBhvr>
                                        <p:cTn id="108"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109"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110" dur="500" tmFilter="0,0; .5, 1; 1, 1"/>
                                        <p:tgtEl>
                                          <p:spTgt spid="46"/>
                                        </p:tgtEl>
                                      </p:cBhvr>
                                    </p:animEffect>
                                  </p:childTnLst>
                                </p:cTn>
                              </p:par>
                            </p:childTnLst>
                          </p:cTn>
                        </p:par>
                      </p:childTnLst>
                    </p:cTn>
                  </p:par>
                  <p:par>
                    <p:cTn id="111" fill="hold">
                      <p:stCondLst>
                        <p:cond delay="indefinite"/>
                      </p:stCondLst>
                      <p:childTnLst>
                        <p:par>
                          <p:cTn id="112" fill="hold">
                            <p:stCondLst>
                              <p:cond delay="0"/>
                            </p:stCondLst>
                            <p:childTnLst>
                              <p:par>
                                <p:cTn id="113" presetID="41" presetClass="entr" presetSubtype="0" fill="hold" grpId="0" nodeType="clickEffect">
                                  <p:stCondLst>
                                    <p:cond delay="0"/>
                                  </p:stCondLst>
                                  <p:iterate type="lt">
                                    <p:tmPct val="10000"/>
                                  </p:iterate>
                                  <p:childTnLst>
                                    <p:set>
                                      <p:cBhvr>
                                        <p:cTn id="114" dur="1" fill="hold">
                                          <p:stCondLst>
                                            <p:cond delay="0"/>
                                          </p:stCondLst>
                                        </p:cTn>
                                        <p:tgtEl>
                                          <p:spTgt spid="155"/>
                                        </p:tgtEl>
                                        <p:attrNameLst>
                                          <p:attrName>style.visibility</p:attrName>
                                        </p:attrNameLst>
                                      </p:cBhvr>
                                      <p:to>
                                        <p:strVal val="visible"/>
                                      </p:to>
                                    </p:set>
                                    <p:anim calcmode="lin" valueType="num">
                                      <p:cBhvr>
                                        <p:cTn id="115" dur="500" fill="hold"/>
                                        <p:tgtEl>
                                          <p:spTgt spid="155"/>
                                        </p:tgtEl>
                                        <p:attrNameLst>
                                          <p:attrName>ppt_x</p:attrName>
                                        </p:attrNameLst>
                                      </p:cBhvr>
                                      <p:tavLst>
                                        <p:tav tm="0">
                                          <p:val>
                                            <p:strVal val="#ppt_x"/>
                                          </p:val>
                                        </p:tav>
                                        <p:tav tm="50000">
                                          <p:val>
                                            <p:strVal val="#ppt_x+.1"/>
                                          </p:val>
                                        </p:tav>
                                        <p:tav tm="100000">
                                          <p:val>
                                            <p:strVal val="#ppt_x"/>
                                          </p:val>
                                        </p:tav>
                                      </p:tavLst>
                                    </p:anim>
                                    <p:anim calcmode="lin" valueType="num">
                                      <p:cBhvr>
                                        <p:cTn id="116" dur="500" fill="hold"/>
                                        <p:tgtEl>
                                          <p:spTgt spid="155"/>
                                        </p:tgtEl>
                                        <p:attrNameLst>
                                          <p:attrName>ppt_y</p:attrName>
                                        </p:attrNameLst>
                                      </p:cBhvr>
                                      <p:tavLst>
                                        <p:tav tm="0">
                                          <p:val>
                                            <p:strVal val="#ppt_y"/>
                                          </p:val>
                                        </p:tav>
                                        <p:tav tm="100000">
                                          <p:val>
                                            <p:strVal val="#ppt_y"/>
                                          </p:val>
                                        </p:tav>
                                      </p:tavLst>
                                    </p:anim>
                                    <p:anim calcmode="lin" valueType="num">
                                      <p:cBhvr>
                                        <p:cTn id="117" dur="500" fill="hold"/>
                                        <p:tgtEl>
                                          <p:spTgt spid="155"/>
                                        </p:tgtEl>
                                        <p:attrNameLst>
                                          <p:attrName>ppt_h</p:attrName>
                                        </p:attrNameLst>
                                      </p:cBhvr>
                                      <p:tavLst>
                                        <p:tav tm="0">
                                          <p:val>
                                            <p:strVal val="#ppt_h/10"/>
                                          </p:val>
                                        </p:tav>
                                        <p:tav tm="50000">
                                          <p:val>
                                            <p:strVal val="#ppt_h+.01"/>
                                          </p:val>
                                        </p:tav>
                                        <p:tav tm="100000">
                                          <p:val>
                                            <p:strVal val="#ppt_h"/>
                                          </p:val>
                                        </p:tav>
                                      </p:tavLst>
                                    </p:anim>
                                    <p:anim calcmode="lin" valueType="num">
                                      <p:cBhvr>
                                        <p:cTn id="118" dur="500" fill="hold"/>
                                        <p:tgtEl>
                                          <p:spTgt spid="155"/>
                                        </p:tgtEl>
                                        <p:attrNameLst>
                                          <p:attrName>ppt_w</p:attrName>
                                        </p:attrNameLst>
                                      </p:cBhvr>
                                      <p:tavLst>
                                        <p:tav tm="0">
                                          <p:val>
                                            <p:strVal val="#ppt_w/10"/>
                                          </p:val>
                                        </p:tav>
                                        <p:tav tm="50000">
                                          <p:val>
                                            <p:strVal val="#ppt_w+.01"/>
                                          </p:val>
                                        </p:tav>
                                        <p:tav tm="100000">
                                          <p:val>
                                            <p:strVal val="#ppt_w"/>
                                          </p:val>
                                        </p:tav>
                                      </p:tavLst>
                                    </p:anim>
                                    <p:animEffect transition="in" filter="fade">
                                      <p:cBhvr>
                                        <p:cTn id="119" dur="500" tmFilter="0,0; .5, 1; 1, 1"/>
                                        <p:tgtEl>
                                          <p:spTgt spid="155"/>
                                        </p:tgtEl>
                                      </p:cBhvr>
                                    </p:animEffect>
                                  </p:childTnLst>
                                </p:cTn>
                              </p:par>
                            </p:childTnLst>
                          </p:cTn>
                        </p:par>
                      </p:childTnLst>
                    </p:cTn>
                  </p:par>
                  <p:par>
                    <p:cTn id="120" fill="hold">
                      <p:stCondLst>
                        <p:cond delay="indefinite"/>
                      </p:stCondLst>
                      <p:childTnLst>
                        <p:par>
                          <p:cTn id="121" fill="hold">
                            <p:stCondLst>
                              <p:cond delay="0"/>
                            </p:stCondLst>
                            <p:childTnLst>
                              <p:par>
                                <p:cTn id="122" presetID="41" presetClass="entr" presetSubtype="0" fill="hold" grpId="0" nodeType="clickEffect">
                                  <p:stCondLst>
                                    <p:cond delay="0"/>
                                  </p:stCondLst>
                                  <p:iterate type="lt">
                                    <p:tmPct val="10000"/>
                                  </p:iterate>
                                  <p:childTnLst>
                                    <p:set>
                                      <p:cBhvr>
                                        <p:cTn id="123" dur="1" fill="hold">
                                          <p:stCondLst>
                                            <p:cond delay="0"/>
                                          </p:stCondLst>
                                        </p:cTn>
                                        <p:tgtEl>
                                          <p:spTgt spid="156"/>
                                        </p:tgtEl>
                                        <p:attrNameLst>
                                          <p:attrName>style.visibility</p:attrName>
                                        </p:attrNameLst>
                                      </p:cBhvr>
                                      <p:to>
                                        <p:strVal val="visible"/>
                                      </p:to>
                                    </p:set>
                                    <p:anim calcmode="lin" valueType="num">
                                      <p:cBhvr>
                                        <p:cTn id="124" dur="500" fill="hold"/>
                                        <p:tgtEl>
                                          <p:spTgt spid="156"/>
                                        </p:tgtEl>
                                        <p:attrNameLst>
                                          <p:attrName>ppt_x</p:attrName>
                                        </p:attrNameLst>
                                      </p:cBhvr>
                                      <p:tavLst>
                                        <p:tav tm="0">
                                          <p:val>
                                            <p:strVal val="#ppt_x"/>
                                          </p:val>
                                        </p:tav>
                                        <p:tav tm="50000">
                                          <p:val>
                                            <p:strVal val="#ppt_x+.1"/>
                                          </p:val>
                                        </p:tav>
                                        <p:tav tm="100000">
                                          <p:val>
                                            <p:strVal val="#ppt_x"/>
                                          </p:val>
                                        </p:tav>
                                      </p:tavLst>
                                    </p:anim>
                                    <p:anim calcmode="lin" valueType="num">
                                      <p:cBhvr>
                                        <p:cTn id="125" dur="500" fill="hold"/>
                                        <p:tgtEl>
                                          <p:spTgt spid="156"/>
                                        </p:tgtEl>
                                        <p:attrNameLst>
                                          <p:attrName>ppt_y</p:attrName>
                                        </p:attrNameLst>
                                      </p:cBhvr>
                                      <p:tavLst>
                                        <p:tav tm="0">
                                          <p:val>
                                            <p:strVal val="#ppt_y"/>
                                          </p:val>
                                        </p:tav>
                                        <p:tav tm="100000">
                                          <p:val>
                                            <p:strVal val="#ppt_y"/>
                                          </p:val>
                                        </p:tav>
                                      </p:tavLst>
                                    </p:anim>
                                    <p:anim calcmode="lin" valueType="num">
                                      <p:cBhvr>
                                        <p:cTn id="126" dur="500" fill="hold"/>
                                        <p:tgtEl>
                                          <p:spTgt spid="156"/>
                                        </p:tgtEl>
                                        <p:attrNameLst>
                                          <p:attrName>ppt_h</p:attrName>
                                        </p:attrNameLst>
                                      </p:cBhvr>
                                      <p:tavLst>
                                        <p:tav tm="0">
                                          <p:val>
                                            <p:strVal val="#ppt_h/10"/>
                                          </p:val>
                                        </p:tav>
                                        <p:tav tm="50000">
                                          <p:val>
                                            <p:strVal val="#ppt_h+.01"/>
                                          </p:val>
                                        </p:tav>
                                        <p:tav tm="100000">
                                          <p:val>
                                            <p:strVal val="#ppt_h"/>
                                          </p:val>
                                        </p:tav>
                                      </p:tavLst>
                                    </p:anim>
                                    <p:anim calcmode="lin" valueType="num">
                                      <p:cBhvr>
                                        <p:cTn id="127" dur="500" fill="hold"/>
                                        <p:tgtEl>
                                          <p:spTgt spid="156"/>
                                        </p:tgtEl>
                                        <p:attrNameLst>
                                          <p:attrName>ppt_w</p:attrName>
                                        </p:attrNameLst>
                                      </p:cBhvr>
                                      <p:tavLst>
                                        <p:tav tm="0">
                                          <p:val>
                                            <p:strVal val="#ppt_w/10"/>
                                          </p:val>
                                        </p:tav>
                                        <p:tav tm="50000">
                                          <p:val>
                                            <p:strVal val="#ppt_w+.01"/>
                                          </p:val>
                                        </p:tav>
                                        <p:tav tm="100000">
                                          <p:val>
                                            <p:strVal val="#ppt_w"/>
                                          </p:val>
                                        </p:tav>
                                      </p:tavLst>
                                    </p:anim>
                                    <p:animEffect transition="in" filter="fade">
                                      <p:cBhvr>
                                        <p:cTn id="128" dur="500" tmFilter="0,0; .5, 1; 1, 1"/>
                                        <p:tgtEl>
                                          <p:spTgt spid="156"/>
                                        </p:tgtEl>
                                      </p:cBhvr>
                                    </p:animEffect>
                                  </p:childTnLst>
                                </p:cTn>
                              </p:par>
                            </p:childTnLst>
                          </p:cTn>
                        </p:par>
                      </p:childTnLst>
                    </p:cTn>
                  </p:par>
                  <p:par>
                    <p:cTn id="129" fill="hold">
                      <p:stCondLst>
                        <p:cond delay="indefinite"/>
                      </p:stCondLst>
                      <p:childTnLst>
                        <p:par>
                          <p:cTn id="130" fill="hold">
                            <p:stCondLst>
                              <p:cond delay="0"/>
                            </p:stCondLst>
                            <p:childTnLst>
                              <p:par>
                                <p:cTn id="131" presetID="41" presetClass="entr" presetSubtype="0" fill="hold" grpId="0" nodeType="clickEffect">
                                  <p:stCondLst>
                                    <p:cond delay="0"/>
                                  </p:stCondLst>
                                  <p:iterate type="lt">
                                    <p:tmPct val="10000"/>
                                  </p:iterate>
                                  <p:childTnLst>
                                    <p:set>
                                      <p:cBhvr>
                                        <p:cTn id="132" dur="1" fill="hold">
                                          <p:stCondLst>
                                            <p:cond delay="0"/>
                                          </p:stCondLst>
                                        </p:cTn>
                                        <p:tgtEl>
                                          <p:spTgt spid="153"/>
                                        </p:tgtEl>
                                        <p:attrNameLst>
                                          <p:attrName>style.visibility</p:attrName>
                                        </p:attrNameLst>
                                      </p:cBhvr>
                                      <p:to>
                                        <p:strVal val="visible"/>
                                      </p:to>
                                    </p:set>
                                    <p:anim calcmode="lin" valueType="num">
                                      <p:cBhvr>
                                        <p:cTn id="133" dur="500" fill="hold"/>
                                        <p:tgtEl>
                                          <p:spTgt spid="153"/>
                                        </p:tgtEl>
                                        <p:attrNameLst>
                                          <p:attrName>ppt_x</p:attrName>
                                        </p:attrNameLst>
                                      </p:cBhvr>
                                      <p:tavLst>
                                        <p:tav tm="0">
                                          <p:val>
                                            <p:strVal val="#ppt_x"/>
                                          </p:val>
                                        </p:tav>
                                        <p:tav tm="50000">
                                          <p:val>
                                            <p:strVal val="#ppt_x+.1"/>
                                          </p:val>
                                        </p:tav>
                                        <p:tav tm="100000">
                                          <p:val>
                                            <p:strVal val="#ppt_x"/>
                                          </p:val>
                                        </p:tav>
                                      </p:tavLst>
                                    </p:anim>
                                    <p:anim calcmode="lin" valueType="num">
                                      <p:cBhvr>
                                        <p:cTn id="134" dur="500" fill="hold"/>
                                        <p:tgtEl>
                                          <p:spTgt spid="153"/>
                                        </p:tgtEl>
                                        <p:attrNameLst>
                                          <p:attrName>ppt_y</p:attrName>
                                        </p:attrNameLst>
                                      </p:cBhvr>
                                      <p:tavLst>
                                        <p:tav tm="0">
                                          <p:val>
                                            <p:strVal val="#ppt_y"/>
                                          </p:val>
                                        </p:tav>
                                        <p:tav tm="100000">
                                          <p:val>
                                            <p:strVal val="#ppt_y"/>
                                          </p:val>
                                        </p:tav>
                                      </p:tavLst>
                                    </p:anim>
                                    <p:anim calcmode="lin" valueType="num">
                                      <p:cBhvr>
                                        <p:cTn id="135" dur="500" fill="hold"/>
                                        <p:tgtEl>
                                          <p:spTgt spid="153"/>
                                        </p:tgtEl>
                                        <p:attrNameLst>
                                          <p:attrName>ppt_h</p:attrName>
                                        </p:attrNameLst>
                                      </p:cBhvr>
                                      <p:tavLst>
                                        <p:tav tm="0">
                                          <p:val>
                                            <p:strVal val="#ppt_h/10"/>
                                          </p:val>
                                        </p:tav>
                                        <p:tav tm="50000">
                                          <p:val>
                                            <p:strVal val="#ppt_h+.01"/>
                                          </p:val>
                                        </p:tav>
                                        <p:tav tm="100000">
                                          <p:val>
                                            <p:strVal val="#ppt_h"/>
                                          </p:val>
                                        </p:tav>
                                      </p:tavLst>
                                    </p:anim>
                                    <p:anim calcmode="lin" valueType="num">
                                      <p:cBhvr>
                                        <p:cTn id="136" dur="500" fill="hold"/>
                                        <p:tgtEl>
                                          <p:spTgt spid="153"/>
                                        </p:tgtEl>
                                        <p:attrNameLst>
                                          <p:attrName>ppt_w</p:attrName>
                                        </p:attrNameLst>
                                      </p:cBhvr>
                                      <p:tavLst>
                                        <p:tav tm="0">
                                          <p:val>
                                            <p:strVal val="#ppt_w/10"/>
                                          </p:val>
                                        </p:tav>
                                        <p:tav tm="50000">
                                          <p:val>
                                            <p:strVal val="#ppt_w+.01"/>
                                          </p:val>
                                        </p:tav>
                                        <p:tav tm="100000">
                                          <p:val>
                                            <p:strVal val="#ppt_w"/>
                                          </p:val>
                                        </p:tav>
                                      </p:tavLst>
                                    </p:anim>
                                    <p:animEffect transition="in" filter="fade">
                                      <p:cBhvr>
                                        <p:cTn id="137" dur="500" tmFilter="0,0; .5, 1; 1, 1"/>
                                        <p:tgtEl>
                                          <p:spTgt spid="153"/>
                                        </p:tgtEl>
                                      </p:cBhvr>
                                    </p:animEffect>
                                  </p:childTnLst>
                                </p:cTn>
                              </p:par>
                            </p:childTnLst>
                          </p:cTn>
                        </p:par>
                      </p:childTnLst>
                    </p:cTn>
                  </p:par>
                  <p:par>
                    <p:cTn id="138" fill="hold">
                      <p:stCondLst>
                        <p:cond delay="indefinite"/>
                      </p:stCondLst>
                      <p:childTnLst>
                        <p:par>
                          <p:cTn id="139" fill="hold">
                            <p:stCondLst>
                              <p:cond delay="0"/>
                            </p:stCondLst>
                            <p:childTnLst>
                              <p:par>
                                <p:cTn id="140" presetID="41" presetClass="entr" presetSubtype="0" fill="hold" grpId="0" nodeType="clickEffect">
                                  <p:stCondLst>
                                    <p:cond delay="0"/>
                                  </p:stCondLst>
                                  <p:iterate type="lt">
                                    <p:tmPct val="10000"/>
                                  </p:iterate>
                                  <p:childTnLst>
                                    <p:set>
                                      <p:cBhvr>
                                        <p:cTn id="141" dur="1" fill="hold">
                                          <p:stCondLst>
                                            <p:cond delay="0"/>
                                          </p:stCondLst>
                                        </p:cTn>
                                        <p:tgtEl>
                                          <p:spTgt spid="154"/>
                                        </p:tgtEl>
                                        <p:attrNameLst>
                                          <p:attrName>style.visibility</p:attrName>
                                        </p:attrNameLst>
                                      </p:cBhvr>
                                      <p:to>
                                        <p:strVal val="visible"/>
                                      </p:to>
                                    </p:set>
                                    <p:anim calcmode="lin" valueType="num">
                                      <p:cBhvr>
                                        <p:cTn id="142" dur="500" fill="hold"/>
                                        <p:tgtEl>
                                          <p:spTgt spid="154"/>
                                        </p:tgtEl>
                                        <p:attrNameLst>
                                          <p:attrName>ppt_x</p:attrName>
                                        </p:attrNameLst>
                                      </p:cBhvr>
                                      <p:tavLst>
                                        <p:tav tm="0">
                                          <p:val>
                                            <p:strVal val="#ppt_x"/>
                                          </p:val>
                                        </p:tav>
                                        <p:tav tm="50000">
                                          <p:val>
                                            <p:strVal val="#ppt_x+.1"/>
                                          </p:val>
                                        </p:tav>
                                        <p:tav tm="100000">
                                          <p:val>
                                            <p:strVal val="#ppt_x"/>
                                          </p:val>
                                        </p:tav>
                                      </p:tavLst>
                                    </p:anim>
                                    <p:anim calcmode="lin" valueType="num">
                                      <p:cBhvr>
                                        <p:cTn id="143" dur="500" fill="hold"/>
                                        <p:tgtEl>
                                          <p:spTgt spid="154"/>
                                        </p:tgtEl>
                                        <p:attrNameLst>
                                          <p:attrName>ppt_y</p:attrName>
                                        </p:attrNameLst>
                                      </p:cBhvr>
                                      <p:tavLst>
                                        <p:tav tm="0">
                                          <p:val>
                                            <p:strVal val="#ppt_y"/>
                                          </p:val>
                                        </p:tav>
                                        <p:tav tm="100000">
                                          <p:val>
                                            <p:strVal val="#ppt_y"/>
                                          </p:val>
                                        </p:tav>
                                      </p:tavLst>
                                    </p:anim>
                                    <p:anim calcmode="lin" valueType="num">
                                      <p:cBhvr>
                                        <p:cTn id="144" dur="500" fill="hold"/>
                                        <p:tgtEl>
                                          <p:spTgt spid="154"/>
                                        </p:tgtEl>
                                        <p:attrNameLst>
                                          <p:attrName>ppt_h</p:attrName>
                                        </p:attrNameLst>
                                      </p:cBhvr>
                                      <p:tavLst>
                                        <p:tav tm="0">
                                          <p:val>
                                            <p:strVal val="#ppt_h/10"/>
                                          </p:val>
                                        </p:tav>
                                        <p:tav tm="50000">
                                          <p:val>
                                            <p:strVal val="#ppt_h+.01"/>
                                          </p:val>
                                        </p:tav>
                                        <p:tav tm="100000">
                                          <p:val>
                                            <p:strVal val="#ppt_h"/>
                                          </p:val>
                                        </p:tav>
                                      </p:tavLst>
                                    </p:anim>
                                    <p:anim calcmode="lin" valueType="num">
                                      <p:cBhvr>
                                        <p:cTn id="145" dur="500" fill="hold"/>
                                        <p:tgtEl>
                                          <p:spTgt spid="154"/>
                                        </p:tgtEl>
                                        <p:attrNameLst>
                                          <p:attrName>ppt_w</p:attrName>
                                        </p:attrNameLst>
                                      </p:cBhvr>
                                      <p:tavLst>
                                        <p:tav tm="0">
                                          <p:val>
                                            <p:strVal val="#ppt_w/10"/>
                                          </p:val>
                                        </p:tav>
                                        <p:tav tm="50000">
                                          <p:val>
                                            <p:strVal val="#ppt_w+.01"/>
                                          </p:val>
                                        </p:tav>
                                        <p:tav tm="100000">
                                          <p:val>
                                            <p:strVal val="#ppt_w"/>
                                          </p:val>
                                        </p:tav>
                                      </p:tavLst>
                                    </p:anim>
                                    <p:animEffect transition="in" filter="fade">
                                      <p:cBhvr>
                                        <p:cTn id="146" dur="500" tmFilter="0,0; .5, 1; 1, 1"/>
                                        <p:tgtEl>
                                          <p:spTgt spid="154"/>
                                        </p:tgtEl>
                                      </p:cBhvr>
                                    </p:animEffect>
                                  </p:childTnLst>
                                </p:cTn>
                              </p:par>
                            </p:childTnLst>
                          </p:cTn>
                        </p:par>
                      </p:childTnLst>
                    </p:cTn>
                  </p:par>
                  <p:par>
                    <p:cTn id="147" fill="hold">
                      <p:stCondLst>
                        <p:cond delay="indefinite"/>
                      </p:stCondLst>
                      <p:childTnLst>
                        <p:par>
                          <p:cTn id="148" fill="hold">
                            <p:stCondLst>
                              <p:cond delay="0"/>
                            </p:stCondLst>
                            <p:childTnLst>
                              <p:par>
                                <p:cTn id="149" presetID="41" presetClass="entr" presetSubtype="0" fill="hold" grpId="0" nodeType="clickEffect">
                                  <p:stCondLst>
                                    <p:cond delay="0"/>
                                  </p:stCondLst>
                                  <p:iterate type="lt">
                                    <p:tmPct val="10000"/>
                                  </p:iterate>
                                  <p:childTnLst>
                                    <p:set>
                                      <p:cBhvr>
                                        <p:cTn id="150" dur="1" fill="hold">
                                          <p:stCondLst>
                                            <p:cond delay="0"/>
                                          </p:stCondLst>
                                        </p:cTn>
                                        <p:tgtEl>
                                          <p:spTgt spid="157"/>
                                        </p:tgtEl>
                                        <p:attrNameLst>
                                          <p:attrName>style.visibility</p:attrName>
                                        </p:attrNameLst>
                                      </p:cBhvr>
                                      <p:to>
                                        <p:strVal val="visible"/>
                                      </p:to>
                                    </p:set>
                                    <p:anim calcmode="lin" valueType="num">
                                      <p:cBhvr>
                                        <p:cTn id="151" dur="500" fill="hold"/>
                                        <p:tgtEl>
                                          <p:spTgt spid="157"/>
                                        </p:tgtEl>
                                        <p:attrNameLst>
                                          <p:attrName>ppt_x</p:attrName>
                                        </p:attrNameLst>
                                      </p:cBhvr>
                                      <p:tavLst>
                                        <p:tav tm="0">
                                          <p:val>
                                            <p:strVal val="#ppt_x"/>
                                          </p:val>
                                        </p:tav>
                                        <p:tav tm="50000">
                                          <p:val>
                                            <p:strVal val="#ppt_x+.1"/>
                                          </p:val>
                                        </p:tav>
                                        <p:tav tm="100000">
                                          <p:val>
                                            <p:strVal val="#ppt_x"/>
                                          </p:val>
                                        </p:tav>
                                      </p:tavLst>
                                    </p:anim>
                                    <p:anim calcmode="lin" valueType="num">
                                      <p:cBhvr>
                                        <p:cTn id="152" dur="500" fill="hold"/>
                                        <p:tgtEl>
                                          <p:spTgt spid="157"/>
                                        </p:tgtEl>
                                        <p:attrNameLst>
                                          <p:attrName>ppt_y</p:attrName>
                                        </p:attrNameLst>
                                      </p:cBhvr>
                                      <p:tavLst>
                                        <p:tav tm="0">
                                          <p:val>
                                            <p:strVal val="#ppt_y"/>
                                          </p:val>
                                        </p:tav>
                                        <p:tav tm="100000">
                                          <p:val>
                                            <p:strVal val="#ppt_y"/>
                                          </p:val>
                                        </p:tav>
                                      </p:tavLst>
                                    </p:anim>
                                    <p:anim calcmode="lin" valueType="num">
                                      <p:cBhvr>
                                        <p:cTn id="153" dur="500" fill="hold"/>
                                        <p:tgtEl>
                                          <p:spTgt spid="157"/>
                                        </p:tgtEl>
                                        <p:attrNameLst>
                                          <p:attrName>ppt_h</p:attrName>
                                        </p:attrNameLst>
                                      </p:cBhvr>
                                      <p:tavLst>
                                        <p:tav tm="0">
                                          <p:val>
                                            <p:strVal val="#ppt_h/10"/>
                                          </p:val>
                                        </p:tav>
                                        <p:tav tm="50000">
                                          <p:val>
                                            <p:strVal val="#ppt_h+.01"/>
                                          </p:val>
                                        </p:tav>
                                        <p:tav tm="100000">
                                          <p:val>
                                            <p:strVal val="#ppt_h"/>
                                          </p:val>
                                        </p:tav>
                                      </p:tavLst>
                                    </p:anim>
                                    <p:anim calcmode="lin" valueType="num">
                                      <p:cBhvr>
                                        <p:cTn id="154" dur="500" fill="hold"/>
                                        <p:tgtEl>
                                          <p:spTgt spid="157"/>
                                        </p:tgtEl>
                                        <p:attrNameLst>
                                          <p:attrName>ppt_w</p:attrName>
                                        </p:attrNameLst>
                                      </p:cBhvr>
                                      <p:tavLst>
                                        <p:tav tm="0">
                                          <p:val>
                                            <p:strVal val="#ppt_w/10"/>
                                          </p:val>
                                        </p:tav>
                                        <p:tav tm="50000">
                                          <p:val>
                                            <p:strVal val="#ppt_w+.01"/>
                                          </p:val>
                                        </p:tav>
                                        <p:tav tm="100000">
                                          <p:val>
                                            <p:strVal val="#ppt_w"/>
                                          </p:val>
                                        </p:tav>
                                      </p:tavLst>
                                    </p:anim>
                                    <p:animEffect transition="in" filter="fade">
                                      <p:cBhvr>
                                        <p:cTn id="155" dur="500" tmFilter="0,0; .5, 1; 1, 1"/>
                                        <p:tgtEl>
                                          <p:spTgt spid="157"/>
                                        </p:tgtEl>
                                      </p:cBhvr>
                                    </p:animEffect>
                                  </p:childTnLst>
                                </p:cTn>
                              </p:par>
                            </p:childTnLst>
                          </p:cTn>
                        </p:par>
                      </p:childTnLst>
                    </p:cTn>
                  </p:par>
                  <p:par>
                    <p:cTn id="156" fill="hold">
                      <p:stCondLst>
                        <p:cond delay="indefinite"/>
                      </p:stCondLst>
                      <p:childTnLst>
                        <p:par>
                          <p:cTn id="157" fill="hold">
                            <p:stCondLst>
                              <p:cond delay="0"/>
                            </p:stCondLst>
                            <p:childTnLst>
                              <p:par>
                                <p:cTn id="158" presetID="41" presetClass="entr" presetSubtype="0" fill="hold" grpId="0" nodeType="clickEffect">
                                  <p:stCondLst>
                                    <p:cond delay="0"/>
                                  </p:stCondLst>
                                  <p:iterate type="lt">
                                    <p:tmPct val="10000"/>
                                  </p:iterate>
                                  <p:childTnLst>
                                    <p:set>
                                      <p:cBhvr>
                                        <p:cTn id="159" dur="1" fill="hold">
                                          <p:stCondLst>
                                            <p:cond delay="0"/>
                                          </p:stCondLst>
                                        </p:cTn>
                                        <p:tgtEl>
                                          <p:spTgt spid="47"/>
                                        </p:tgtEl>
                                        <p:attrNameLst>
                                          <p:attrName>style.visibility</p:attrName>
                                        </p:attrNameLst>
                                      </p:cBhvr>
                                      <p:to>
                                        <p:strVal val="visible"/>
                                      </p:to>
                                    </p:set>
                                    <p:anim calcmode="lin" valueType="num">
                                      <p:cBhvr>
                                        <p:cTn id="16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47"/>
                                        </p:tgtEl>
                                        <p:attrNameLst>
                                          <p:attrName>ppt_y</p:attrName>
                                        </p:attrNameLst>
                                      </p:cBhvr>
                                      <p:tavLst>
                                        <p:tav tm="0">
                                          <p:val>
                                            <p:strVal val="#ppt_y"/>
                                          </p:val>
                                        </p:tav>
                                        <p:tav tm="100000">
                                          <p:val>
                                            <p:strVal val="#ppt_y"/>
                                          </p:val>
                                        </p:tav>
                                      </p:tavLst>
                                    </p:anim>
                                    <p:anim calcmode="lin" valueType="num">
                                      <p:cBhvr>
                                        <p:cTn id="16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47"/>
                                        </p:tgtEl>
                                      </p:cBhvr>
                                    </p:animEffect>
                                  </p:childTnLst>
                                </p:cTn>
                              </p:par>
                            </p:childTnLst>
                          </p:cTn>
                        </p:par>
                      </p:childTnLst>
                    </p:cTn>
                  </p:par>
                  <p:par>
                    <p:cTn id="165" fill="hold">
                      <p:stCondLst>
                        <p:cond delay="indefinite"/>
                      </p:stCondLst>
                      <p:childTnLst>
                        <p:par>
                          <p:cTn id="166" fill="hold">
                            <p:stCondLst>
                              <p:cond delay="0"/>
                            </p:stCondLst>
                            <p:childTnLst>
                              <p:par>
                                <p:cTn id="167" presetID="41" presetClass="entr" presetSubtype="0" fill="hold" grpId="0" nodeType="clickEffect">
                                  <p:stCondLst>
                                    <p:cond delay="0"/>
                                  </p:stCondLst>
                                  <p:iterate type="lt">
                                    <p:tmPct val="10000"/>
                                  </p:iterate>
                                  <p:childTnLst>
                                    <p:set>
                                      <p:cBhvr>
                                        <p:cTn id="168" dur="1" fill="hold">
                                          <p:stCondLst>
                                            <p:cond delay="0"/>
                                          </p:stCondLst>
                                        </p:cTn>
                                        <p:tgtEl>
                                          <p:spTgt spid="150"/>
                                        </p:tgtEl>
                                        <p:attrNameLst>
                                          <p:attrName>style.visibility</p:attrName>
                                        </p:attrNameLst>
                                      </p:cBhvr>
                                      <p:to>
                                        <p:strVal val="visible"/>
                                      </p:to>
                                    </p:set>
                                    <p:anim calcmode="lin" valueType="num">
                                      <p:cBhvr>
                                        <p:cTn id="169" dur="500" fill="hold"/>
                                        <p:tgtEl>
                                          <p:spTgt spid="150"/>
                                        </p:tgtEl>
                                        <p:attrNameLst>
                                          <p:attrName>ppt_x</p:attrName>
                                        </p:attrNameLst>
                                      </p:cBhvr>
                                      <p:tavLst>
                                        <p:tav tm="0">
                                          <p:val>
                                            <p:strVal val="#ppt_x"/>
                                          </p:val>
                                        </p:tav>
                                        <p:tav tm="50000">
                                          <p:val>
                                            <p:strVal val="#ppt_x+.1"/>
                                          </p:val>
                                        </p:tav>
                                        <p:tav tm="100000">
                                          <p:val>
                                            <p:strVal val="#ppt_x"/>
                                          </p:val>
                                        </p:tav>
                                      </p:tavLst>
                                    </p:anim>
                                    <p:anim calcmode="lin" valueType="num">
                                      <p:cBhvr>
                                        <p:cTn id="170" dur="500" fill="hold"/>
                                        <p:tgtEl>
                                          <p:spTgt spid="150"/>
                                        </p:tgtEl>
                                        <p:attrNameLst>
                                          <p:attrName>ppt_y</p:attrName>
                                        </p:attrNameLst>
                                      </p:cBhvr>
                                      <p:tavLst>
                                        <p:tav tm="0">
                                          <p:val>
                                            <p:strVal val="#ppt_y"/>
                                          </p:val>
                                        </p:tav>
                                        <p:tav tm="100000">
                                          <p:val>
                                            <p:strVal val="#ppt_y"/>
                                          </p:val>
                                        </p:tav>
                                      </p:tavLst>
                                    </p:anim>
                                    <p:anim calcmode="lin" valueType="num">
                                      <p:cBhvr>
                                        <p:cTn id="171" dur="500" fill="hold"/>
                                        <p:tgtEl>
                                          <p:spTgt spid="150"/>
                                        </p:tgtEl>
                                        <p:attrNameLst>
                                          <p:attrName>ppt_h</p:attrName>
                                        </p:attrNameLst>
                                      </p:cBhvr>
                                      <p:tavLst>
                                        <p:tav tm="0">
                                          <p:val>
                                            <p:strVal val="#ppt_h/10"/>
                                          </p:val>
                                        </p:tav>
                                        <p:tav tm="50000">
                                          <p:val>
                                            <p:strVal val="#ppt_h+.01"/>
                                          </p:val>
                                        </p:tav>
                                        <p:tav tm="100000">
                                          <p:val>
                                            <p:strVal val="#ppt_h"/>
                                          </p:val>
                                        </p:tav>
                                      </p:tavLst>
                                    </p:anim>
                                    <p:anim calcmode="lin" valueType="num">
                                      <p:cBhvr>
                                        <p:cTn id="172" dur="500" fill="hold"/>
                                        <p:tgtEl>
                                          <p:spTgt spid="150"/>
                                        </p:tgtEl>
                                        <p:attrNameLst>
                                          <p:attrName>ppt_w</p:attrName>
                                        </p:attrNameLst>
                                      </p:cBhvr>
                                      <p:tavLst>
                                        <p:tav tm="0">
                                          <p:val>
                                            <p:strVal val="#ppt_w/10"/>
                                          </p:val>
                                        </p:tav>
                                        <p:tav tm="50000">
                                          <p:val>
                                            <p:strVal val="#ppt_w+.01"/>
                                          </p:val>
                                        </p:tav>
                                        <p:tav tm="100000">
                                          <p:val>
                                            <p:strVal val="#ppt_w"/>
                                          </p:val>
                                        </p:tav>
                                      </p:tavLst>
                                    </p:anim>
                                    <p:animEffect transition="in" filter="fade">
                                      <p:cBhvr>
                                        <p:cTn id="173" dur="500" tmFilter="0,0; .5, 1; 1, 1"/>
                                        <p:tgtEl>
                                          <p:spTgt spid="150"/>
                                        </p:tgtEl>
                                      </p:cBhvr>
                                    </p:animEffect>
                                  </p:childTnLst>
                                </p:cTn>
                              </p:par>
                            </p:childTnLst>
                          </p:cTn>
                        </p:par>
                      </p:childTnLst>
                    </p:cTn>
                  </p:par>
                  <p:par>
                    <p:cTn id="174" fill="hold">
                      <p:stCondLst>
                        <p:cond delay="indefinite"/>
                      </p:stCondLst>
                      <p:childTnLst>
                        <p:par>
                          <p:cTn id="175" fill="hold">
                            <p:stCondLst>
                              <p:cond delay="0"/>
                            </p:stCondLst>
                            <p:childTnLst>
                              <p:par>
                                <p:cTn id="176" presetID="41" presetClass="entr" presetSubtype="0" fill="hold" grpId="0" nodeType="clickEffect">
                                  <p:stCondLst>
                                    <p:cond delay="0"/>
                                  </p:stCondLst>
                                  <p:iterate type="lt">
                                    <p:tmPct val="10000"/>
                                  </p:iterate>
                                  <p:childTnLst>
                                    <p:set>
                                      <p:cBhvr>
                                        <p:cTn id="177" dur="1" fill="hold">
                                          <p:stCondLst>
                                            <p:cond delay="0"/>
                                          </p:stCondLst>
                                        </p:cTn>
                                        <p:tgtEl>
                                          <p:spTgt spid="151"/>
                                        </p:tgtEl>
                                        <p:attrNameLst>
                                          <p:attrName>style.visibility</p:attrName>
                                        </p:attrNameLst>
                                      </p:cBhvr>
                                      <p:to>
                                        <p:strVal val="visible"/>
                                      </p:to>
                                    </p:set>
                                    <p:anim calcmode="lin" valueType="num">
                                      <p:cBhvr>
                                        <p:cTn id="178" dur="500" fill="hold"/>
                                        <p:tgtEl>
                                          <p:spTgt spid="151"/>
                                        </p:tgtEl>
                                        <p:attrNameLst>
                                          <p:attrName>ppt_x</p:attrName>
                                        </p:attrNameLst>
                                      </p:cBhvr>
                                      <p:tavLst>
                                        <p:tav tm="0">
                                          <p:val>
                                            <p:strVal val="#ppt_x"/>
                                          </p:val>
                                        </p:tav>
                                        <p:tav tm="50000">
                                          <p:val>
                                            <p:strVal val="#ppt_x+.1"/>
                                          </p:val>
                                        </p:tav>
                                        <p:tav tm="100000">
                                          <p:val>
                                            <p:strVal val="#ppt_x"/>
                                          </p:val>
                                        </p:tav>
                                      </p:tavLst>
                                    </p:anim>
                                    <p:anim calcmode="lin" valueType="num">
                                      <p:cBhvr>
                                        <p:cTn id="179" dur="500" fill="hold"/>
                                        <p:tgtEl>
                                          <p:spTgt spid="151"/>
                                        </p:tgtEl>
                                        <p:attrNameLst>
                                          <p:attrName>ppt_y</p:attrName>
                                        </p:attrNameLst>
                                      </p:cBhvr>
                                      <p:tavLst>
                                        <p:tav tm="0">
                                          <p:val>
                                            <p:strVal val="#ppt_y"/>
                                          </p:val>
                                        </p:tav>
                                        <p:tav tm="100000">
                                          <p:val>
                                            <p:strVal val="#ppt_y"/>
                                          </p:val>
                                        </p:tav>
                                      </p:tavLst>
                                    </p:anim>
                                    <p:anim calcmode="lin" valueType="num">
                                      <p:cBhvr>
                                        <p:cTn id="180" dur="500" fill="hold"/>
                                        <p:tgtEl>
                                          <p:spTgt spid="151"/>
                                        </p:tgtEl>
                                        <p:attrNameLst>
                                          <p:attrName>ppt_h</p:attrName>
                                        </p:attrNameLst>
                                      </p:cBhvr>
                                      <p:tavLst>
                                        <p:tav tm="0">
                                          <p:val>
                                            <p:strVal val="#ppt_h/10"/>
                                          </p:val>
                                        </p:tav>
                                        <p:tav tm="50000">
                                          <p:val>
                                            <p:strVal val="#ppt_h+.01"/>
                                          </p:val>
                                        </p:tav>
                                        <p:tav tm="100000">
                                          <p:val>
                                            <p:strVal val="#ppt_h"/>
                                          </p:val>
                                        </p:tav>
                                      </p:tavLst>
                                    </p:anim>
                                    <p:anim calcmode="lin" valueType="num">
                                      <p:cBhvr>
                                        <p:cTn id="181" dur="500" fill="hold"/>
                                        <p:tgtEl>
                                          <p:spTgt spid="151"/>
                                        </p:tgtEl>
                                        <p:attrNameLst>
                                          <p:attrName>ppt_w</p:attrName>
                                        </p:attrNameLst>
                                      </p:cBhvr>
                                      <p:tavLst>
                                        <p:tav tm="0">
                                          <p:val>
                                            <p:strVal val="#ppt_w/10"/>
                                          </p:val>
                                        </p:tav>
                                        <p:tav tm="50000">
                                          <p:val>
                                            <p:strVal val="#ppt_w+.01"/>
                                          </p:val>
                                        </p:tav>
                                        <p:tav tm="100000">
                                          <p:val>
                                            <p:strVal val="#ppt_w"/>
                                          </p:val>
                                        </p:tav>
                                      </p:tavLst>
                                    </p:anim>
                                    <p:animEffect transition="in" filter="fade">
                                      <p:cBhvr>
                                        <p:cTn id="182" dur="500" tmFilter="0,0; .5, 1; 1, 1"/>
                                        <p:tgtEl>
                                          <p:spTgt spid="151"/>
                                        </p:tgtEl>
                                      </p:cBhvr>
                                    </p:animEffect>
                                  </p:childTnLst>
                                </p:cTn>
                              </p:par>
                            </p:childTnLst>
                          </p:cTn>
                        </p:par>
                      </p:childTnLst>
                    </p:cTn>
                  </p:par>
                  <p:par>
                    <p:cTn id="183" fill="hold">
                      <p:stCondLst>
                        <p:cond delay="indefinite"/>
                      </p:stCondLst>
                      <p:childTnLst>
                        <p:par>
                          <p:cTn id="184" fill="hold">
                            <p:stCondLst>
                              <p:cond delay="0"/>
                            </p:stCondLst>
                            <p:childTnLst>
                              <p:par>
                                <p:cTn id="185" presetID="41" presetClass="entr" presetSubtype="0" fill="hold" grpId="0" nodeType="clickEffect">
                                  <p:stCondLst>
                                    <p:cond delay="0"/>
                                  </p:stCondLst>
                                  <p:iterate type="lt">
                                    <p:tmPct val="10000"/>
                                  </p:iterate>
                                  <p:childTnLst>
                                    <p:set>
                                      <p:cBhvr>
                                        <p:cTn id="186" dur="1" fill="hold">
                                          <p:stCondLst>
                                            <p:cond delay="0"/>
                                          </p:stCondLst>
                                        </p:cTn>
                                        <p:tgtEl>
                                          <p:spTgt spid="148"/>
                                        </p:tgtEl>
                                        <p:attrNameLst>
                                          <p:attrName>style.visibility</p:attrName>
                                        </p:attrNameLst>
                                      </p:cBhvr>
                                      <p:to>
                                        <p:strVal val="visible"/>
                                      </p:to>
                                    </p:set>
                                    <p:anim calcmode="lin" valueType="num">
                                      <p:cBhvr>
                                        <p:cTn id="187" dur="500" fill="hold"/>
                                        <p:tgtEl>
                                          <p:spTgt spid="148"/>
                                        </p:tgtEl>
                                        <p:attrNameLst>
                                          <p:attrName>ppt_x</p:attrName>
                                        </p:attrNameLst>
                                      </p:cBhvr>
                                      <p:tavLst>
                                        <p:tav tm="0">
                                          <p:val>
                                            <p:strVal val="#ppt_x"/>
                                          </p:val>
                                        </p:tav>
                                        <p:tav tm="50000">
                                          <p:val>
                                            <p:strVal val="#ppt_x+.1"/>
                                          </p:val>
                                        </p:tav>
                                        <p:tav tm="100000">
                                          <p:val>
                                            <p:strVal val="#ppt_x"/>
                                          </p:val>
                                        </p:tav>
                                      </p:tavLst>
                                    </p:anim>
                                    <p:anim calcmode="lin" valueType="num">
                                      <p:cBhvr>
                                        <p:cTn id="188" dur="500" fill="hold"/>
                                        <p:tgtEl>
                                          <p:spTgt spid="148"/>
                                        </p:tgtEl>
                                        <p:attrNameLst>
                                          <p:attrName>ppt_y</p:attrName>
                                        </p:attrNameLst>
                                      </p:cBhvr>
                                      <p:tavLst>
                                        <p:tav tm="0">
                                          <p:val>
                                            <p:strVal val="#ppt_y"/>
                                          </p:val>
                                        </p:tav>
                                        <p:tav tm="100000">
                                          <p:val>
                                            <p:strVal val="#ppt_y"/>
                                          </p:val>
                                        </p:tav>
                                      </p:tavLst>
                                    </p:anim>
                                    <p:anim calcmode="lin" valueType="num">
                                      <p:cBhvr>
                                        <p:cTn id="189" dur="500" fill="hold"/>
                                        <p:tgtEl>
                                          <p:spTgt spid="148"/>
                                        </p:tgtEl>
                                        <p:attrNameLst>
                                          <p:attrName>ppt_h</p:attrName>
                                        </p:attrNameLst>
                                      </p:cBhvr>
                                      <p:tavLst>
                                        <p:tav tm="0">
                                          <p:val>
                                            <p:strVal val="#ppt_h/10"/>
                                          </p:val>
                                        </p:tav>
                                        <p:tav tm="50000">
                                          <p:val>
                                            <p:strVal val="#ppt_h+.01"/>
                                          </p:val>
                                        </p:tav>
                                        <p:tav tm="100000">
                                          <p:val>
                                            <p:strVal val="#ppt_h"/>
                                          </p:val>
                                        </p:tav>
                                      </p:tavLst>
                                    </p:anim>
                                    <p:anim calcmode="lin" valueType="num">
                                      <p:cBhvr>
                                        <p:cTn id="190" dur="500" fill="hold"/>
                                        <p:tgtEl>
                                          <p:spTgt spid="148"/>
                                        </p:tgtEl>
                                        <p:attrNameLst>
                                          <p:attrName>ppt_w</p:attrName>
                                        </p:attrNameLst>
                                      </p:cBhvr>
                                      <p:tavLst>
                                        <p:tav tm="0">
                                          <p:val>
                                            <p:strVal val="#ppt_w/10"/>
                                          </p:val>
                                        </p:tav>
                                        <p:tav tm="50000">
                                          <p:val>
                                            <p:strVal val="#ppt_w+.01"/>
                                          </p:val>
                                        </p:tav>
                                        <p:tav tm="100000">
                                          <p:val>
                                            <p:strVal val="#ppt_w"/>
                                          </p:val>
                                        </p:tav>
                                      </p:tavLst>
                                    </p:anim>
                                    <p:animEffect transition="in" filter="fade">
                                      <p:cBhvr>
                                        <p:cTn id="191" dur="500" tmFilter="0,0; .5, 1; 1, 1"/>
                                        <p:tgtEl>
                                          <p:spTgt spid="148"/>
                                        </p:tgtEl>
                                      </p:cBhvr>
                                    </p:animEffect>
                                  </p:childTnLst>
                                </p:cTn>
                              </p:par>
                            </p:childTnLst>
                          </p:cTn>
                        </p:par>
                      </p:childTnLst>
                    </p:cTn>
                  </p:par>
                  <p:par>
                    <p:cTn id="192" fill="hold">
                      <p:stCondLst>
                        <p:cond delay="indefinite"/>
                      </p:stCondLst>
                      <p:childTnLst>
                        <p:par>
                          <p:cTn id="193" fill="hold">
                            <p:stCondLst>
                              <p:cond delay="0"/>
                            </p:stCondLst>
                            <p:childTnLst>
                              <p:par>
                                <p:cTn id="194" presetID="41" presetClass="entr" presetSubtype="0" fill="hold" grpId="0" nodeType="clickEffect">
                                  <p:stCondLst>
                                    <p:cond delay="0"/>
                                  </p:stCondLst>
                                  <p:iterate type="lt">
                                    <p:tmPct val="10000"/>
                                  </p:iterate>
                                  <p:childTnLst>
                                    <p:set>
                                      <p:cBhvr>
                                        <p:cTn id="195" dur="1" fill="hold">
                                          <p:stCondLst>
                                            <p:cond delay="0"/>
                                          </p:stCondLst>
                                        </p:cTn>
                                        <p:tgtEl>
                                          <p:spTgt spid="149"/>
                                        </p:tgtEl>
                                        <p:attrNameLst>
                                          <p:attrName>style.visibility</p:attrName>
                                        </p:attrNameLst>
                                      </p:cBhvr>
                                      <p:to>
                                        <p:strVal val="visible"/>
                                      </p:to>
                                    </p:set>
                                    <p:anim calcmode="lin" valueType="num">
                                      <p:cBhvr>
                                        <p:cTn id="196" dur="500" fill="hold"/>
                                        <p:tgtEl>
                                          <p:spTgt spid="149"/>
                                        </p:tgtEl>
                                        <p:attrNameLst>
                                          <p:attrName>ppt_x</p:attrName>
                                        </p:attrNameLst>
                                      </p:cBhvr>
                                      <p:tavLst>
                                        <p:tav tm="0">
                                          <p:val>
                                            <p:strVal val="#ppt_x"/>
                                          </p:val>
                                        </p:tav>
                                        <p:tav tm="50000">
                                          <p:val>
                                            <p:strVal val="#ppt_x+.1"/>
                                          </p:val>
                                        </p:tav>
                                        <p:tav tm="100000">
                                          <p:val>
                                            <p:strVal val="#ppt_x"/>
                                          </p:val>
                                        </p:tav>
                                      </p:tavLst>
                                    </p:anim>
                                    <p:anim calcmode="lin" valueType="num">
                                      <p:cBhvr>
                                        <p:cTn id="197" dur="500" fill="hold"/>
                                        <p:tgtEl>
                                          <p:spTgt spid="149"/>
                                        </p:tgtEl>
                                        <p:attrNameLst>
                                          <p:attrName>ppt_y</p:attrName>
                                        </p:attrNameLst>
                                      </p:cBhvr>
                                      <p:tavLst>
                                        <p:tav tm="0">
                                          <p:val>
                                            <p:strVal val="#ppt_y"/>
                                          </p:val>
                                        </p:tav>
                                        <p:tav tm="100000">
                                          <p:val>
                                            <p:strVal val="#ppt_y"/>
                                          </p:val>
                                        </p:tav>
                                      </p:tavLst>
                                    </p:anim>
                                    <p:anim calcmode="lin" valueType="num">
                                      <p:cBhvr>
                                        <p:cTn id="198" dur="500" fill="hold"/>
                                        <p:tgtEl>
                                          <p:spTgt spid="149"/>
                                        </p:tgtEl>
                                        <p:attrNameLst>
                                          <p:attrName>ppt_h</p:attrName>
                                        </p:attrNameLst>
                                      </p:cBhvr>
                                      <p:tavLst>
                                        <p:tav tm="0">
                                          <p:val>
                                            <p:strVal val="#ppt_h/10"/>
                                          </p:val>
                                        </p:tav>
                                        <p:tav tm="50000">
                                          <p:val>
                                            <p:strVal val="#ppt_h+.01"/>
                                          </p:val>
                                        </p:tav>
                                        <p:tav tm="100000">
                                          <p:val>
                                            <p:strVal val="#ppt_h"/>
                                          </p:val>
                                        </p:tav>
                                      </p:tavLst>
                                    </p:anim>
                                    <p:anim calcmode="lin" valueType="num">
                                      <p:cBhvr>
                                        <p:cTn id="199" dur="500" fill="hold"/>
                                        <p:tgtEl>
                                          <p:spTgt spid="149"/>
                                        </p:tgtEl>
                                        <p:attrNameLst>
                                          <p:attrName>ppt_w</p:attrName>
                                        </p:attrNameLst>
                                      </p:cBhvr>
                                      <p:tavLst>
                                        <p:tav tm="0">
                                          <p:val>
                                            <p:strVal val="#ppt_w/10"/>
                                          </p:val>
                                        </p:tav>
                                        <p:tav tm="50000">
                                          <p:val>
                                            <p:strVal val="#ppt_w+.01"/>
                                          </p:val>
                                        </p:tav>
                                        <p:tav tm="100000">
                                          <p:val>
                                            <p:strVal val="#ppt_w"/>
                                          </p:val>
                                        </p:tav>
                                      </p:tavLst>
                                    </p:anim>
                                    <p:animEffect transition="in" filter="fade">
                                      <p:cBhvr>
                                        <p:cTn id="200" dur="500" tmFilter="0,0; .5, 1; 1, 1"/>
                                        <p:tgtEl>
                                          <p:spTgt spid="149"/>
                                        </p:tgtEl>
                                      </p:cBhvr>
                                    </p:animEffect>
                                  </p:childTnLst>
                                </p:cTn>
                              </p:par>
                            </p:childTnLst>
                          </p:cTn>
                        </p:par>
                      </p:childTnLst>
                    </p:cTn>
                  </p:par>
                  <p:par>
                    <p:cTn id="201" fill="hold">
                      <p:stCondLst>
                        <p:cond delay="indefinite"/>
                      </p:stCondLst>
                      <p:childTnLst>
                        <p:par>
                          <p:cTn id="202" fill="hold">
                            <p:stCondLst>
                              <p:cond delay="0"/>
                            </p:stCondLst>
                            <p:childTnLst>
                              <p:par>
                                <p:cTn id="203" presetID="41" presetClass="entr" presetSubtype="0" fill="hold" grpId="0" nodeType="clickEffect">
                                  <p:stCondLst>
                                    <p:cond delay="0"/>
                                  </p:stCondLst>
                                  <p:iterate type="lt">
                                    <p:tmPct val="10000"/>
                                  </p:iterate>
                                  <p:childTnLst>
                                    <p:set>
                                      <p:cBhvr>
                                        <p:cTn id="204" dur="1" fill="hold">
                                          <p:stCondLst>
                                            <p:cond delay="0"/>
                                          </p:stCondLst>
                                        </p:cTn>
                                        <p:tgtEl>
                                          <p:spTgt spid="152"/>
                                        </p:tgtEl>
                                        <p:attrNameLst>
                                          <p:attrName>style.visibility</p:attrName>
                                        </p:attrNameLst>
                                      </p:cBhvr>
                                      <p:to>
                                        <p:strVal val="visible"/>
                                      </p:to>
                                    </p:set>
                                    <p:anim calcmode="lin" valueType="num">
                                      <p:cBhvr>
                                        <p:cTn id="205" dur="500" fill="hold"/>
                                        <p:tgtEl>
                                          <p:spTgt spid="152"/>
                                        </p:tgtEl>
                                        <p:attrNameLst>
                                          <p:attrName>ppt_x</p:attrName>
                                        </p:attrNameLst>
                                      </p:cBhvr>
                                      <p:tavLst>
                                        <p:tav tm="0">
                                          <p:val>
                                            <p:strVal val="#ppt_x"/>
                                          </p:val>
                                        </p:tav>
                                        <p:tav tm="50000">
                                          <p:val>
                                            <p:strVal val="#ppt_x+.1"/>
                                          </p:val>
                                        </p:tav>
                                        <p:tav tm="100000">
                                          <p:val>
                                            <p:strVal val="#ppt_x"/>
                                          </p:val>
                                        </p:tav>
                                      </p:tavLst>
                                    </p:anim>
                                    <p:anim calcmode="lin" valueType="num">
                                      <p:cBhvr>
                                        <p:cTn id="206" dur="500" fill="hold"/>
                                        <p:tgtEl>
                                          <p:spTgt spid="152"/>
                                        </p:tgtEl>
                                        <p:attrNameLst>
                                          <p:attrName>ppt_y</p:attrName>
                                        </p:attrNameLst>
                                      </p:cBhvr>
                                      <p:tavLst>
                                        <p:tav tm="0">
                                          <p:val>
                                            <p:strVal val="#ppt_y"/>
                                          </p:val>
                                        </p:tav>
                                        <p:tav tm="100000">
                                          <p:val>
                                            <p:strVal val="#ppt_y"/>
                                          </p:val>
                                        </p:tav>
                                      </p:tavLst>
                                    </p:anim>
                                    <p:anim calcmode="lin" valueType="num">
                                      <p:cBhvr>
                                        <p:cTn id="207" dur="500" fill="hold"/>
                                        <p:tgtEl>
                                          <p:spTgt spid="152"/>
                                        </p:tgtEl>
                                        <p:attrNameLst>
                                          <p:attrName>ppt_h</p:attrName>
                                        </p:attrNameLst>
                                      </p:cBhvr>
                                      <p:tavLst>
                                        <p:tav tm="0">
                                          <p:val>
                                            <p:strVal val="#ppt_h/10"/>
                                          </p:val>
                                        </p:tav>
                                        <p:tav tm="50000">
                                          <p:val>
                                            <p:strVal val="#ppt_h+.01"/>
                                          </p:val>
                                        </p:tav>
                                        <p:tav tm="100000">
                                          <p:val>
                                            <p:strVal val="#ppt_h"/>
                                          </p:val>
                                        </p:tav>
                                      </p:tavLst>
                                    </p:anim>
                                    <p:anim calcmode="lin" valueType="num">
                                      <p:cBhvr>
                                        <p:cTn id="208" dur="500" fill="hold"/>
                                        <p:tgtEl>
                                          <p:spTgt spid="152"/>
                                        </p:tgtEl>
                                        <p:attrNameLst>
                                          <p:attrName>ppt_w</p:attrName>
                                        </p:attrNameLst>
                                      </p:cBhvr>
                                      <p:tavLst>
                                        <p:tav tm="0">
                                          <p:val>
                                            <p:strVal val="#ppt_w/10"/>
                                          </p:val>
                                        </p:tav>
                                        <p:tav tm="50000">
                                          <p:val>
                                            <p:strVal val="#ppt_w+.01"/>
                                          </p:val>
                                        </p:tav>
                                        <p:tav tm="100000">
                                          <p:val>
                                            <p:strVal val="#ppt_w"/>
                                          </p:val>
                                        </p:tav>
                                      </p:tavLst>
                                    </p:anim>
                                    <p:animEffect transition="in" filter="fade">
                                      <p:cBhvr>
                                        <p:cTn id="209" dur="500" tmFilter="0,0; .5, 1; 1, 1"/>
                                        <p:tgtEl>
                                          <p:spTgt spid="152"/>
                                        </p:tgtEl>
                                      </p:cBhvr>
                                    </p:animEffect>
                                  </p:childTnLst>
                                </p:cTn>
                              </p:par>
                            </p:childTnLst>
                          </p:cTn>
                        </p:par>
                      </p:childTnLst>
                    </p:cTn>
                  </p:par>
                  <p:par>
                    <p:cTn id="210" fill="hold">
                      <p:stCondLst>
                        <p:cond delay="indefinite"/>
                      </p:stCondLst>
                      <p:childTnLst>
                        <p:par>
                          <p:cTn id="211" fill="hold">
                            <p:stCondLst>
                              <p:cond delay="0"/>
                            </p:stCondLst>
                            <p:childTnLst>
                              <p:par>
                                <p:cTn id="212" presetID="41" presetClass="entr" presetSubtype="0" fill="hold" grpId="0" nodeType="clickEffect">
                                  <p:stCondLst>
                                    <p:cond delay="0"/>
                                  </p:stCondLst>
                                  <p:iterate type="lt">
                                    <p:tmPct val="10000"/>
                                  </p:iterate>
                                  <p:childTnLst>
                                    <p:set>
                                      <p:cBhvr>
                                        <p:cTn id="213" dur="1" fill="hold">
                                          <p:stCondLst>
                                            <p:cond delay="0"/>
                                          </p:stCondLst>
                                        </p:cTn>
                                        <p:tgtEl>
                                          <p:spTgt spid="48"/>
                                        </p:tgtEl>
                                        <p:attrNameLst>
                                          <p:attrName>style.visibility</p:attrName>
                                        </p:attrNameLst>
                                      </p:cBhvr>
                                      <p:to>
                                        <p:strVal val="visible"/>
                                      </p:to>
                                    </p:set>
                                    <p:anim calcmode="lin" valueType="num">
                                      <p:cBhvr>
                                        <p:cTn id="214"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215" dur="500" fill="hold"/>
                                        <p:tgtEl>
                                          <p:spTgt spid="48"/>
                                        </p:tgtEl>
                                        <p:attrNameLst>
                                          <p:attrName>ppt_y</p:attrName>
                                        </p:attrNameLst>
                                      </p:cBhvr>
                                      <p:tavLst>
                                        <p:tav tm="0">
                                          <p:val>
                                            <p:strVal val="#ppt_y"/>
                                          </p:val>
                                        </p:tav>
                                        <p:tav tm="100000">
                                          <p:val>
                                            <p:strVal val="#ppt_y"/>
                                          </p:val>
                                        </p:tav>
                                      </p:tavLst>
                                    </p:anim>
                                    <p:anim calcmode="lin" valueType="num">
                                      <p:cBhvr>
                                        <p:cTn id="216"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217"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218" dur="500" tmFilter="0,0; .5, 1; 1, 1"/>
                                        <p:tgtEl>
                                          <p:spTgt spid="48"/>
                                        </p:tgtEl>
                                      </p:cBhvr>
                                    </p:animEffect>
                                  </p:childTnLst>
                                </p:cTn>
                              </p:par>
                            </p:childTnLst>
                          </p:cTn>
                        </p:par>
                      </p:childTnLst>
                    </p:cTn>
                  </p:par>
                  <p:par>
                    <p:cTn id="219" fill="hold">
                      <p:stCondLst>
                        <p:cond delay="indefinite"/>
                      </p:stCondLst>
                      <p:childTnLst>
                        <p:par>
                          <p:cTn id="220" fill="hold">
                            <p:stCondLst>
                              <p:cond delay="0"/>
                            </p:stCondLst>
                            <p:childTnLst>
                              <p:par>
                                <p:cTn id="221" presetID="41" presetClass="entr" presetSubtype="0" fill="hold" grpId="0" nodeType="clickEffect">
                                  <p:stCondLst>
                                    <p:cond delay="0"/>
                                  </p:stCondLst>
                                  <p:iterate type="lt">
                                    <p:tmPct val="10000"/>
                                  </p:iterate>
                                  <p:childTnLst>
                                    <p:set>
                                      <p:cBhvr>
                                        <p:cTn id="222" dur="1" fill="hold">
                                          <p:stCondLst>
                                            <p:cond delay="0"/>
                                          </p:stCondLst>
                                        </p:cTn>
                                        <p:tgtEl>
                                          <p:spTgt spid="82"/>
                                        </p:tgtEl>
                                        <p:attrNameLst>
                                          <p:attrName>style.visibility</p:attrName>
                                        </p:attrNameLst>
                                      </p:cBhvr>
                                      <p:to>
                                        <p:strVal val="visible"/>
                                      </p:to>
                                    </p:set>
                                    <p:anim calcmode="lin" valueType="num">
                                      <p:cBhvr>
                                        <p:cTn id="223" dur="500" fill="hold"/>
                                        <p:tgtEl>
                                          <p:spTgt spid="82"/>
                                        </p:tgtEl>
                                        <p:attrNameLst>
                                          <p:attrName>ppt_x</p:attrName>
                                        </p:attrNameLst>
                                      </p:cBhvr>
                                      <p:tavLst>
                                        <p:tav tm="0">
                                          <p:val>
                                            <p:strVal val="#ppt_x"/>
                                          </p:val>
                                        </p:tav>
                                        <p:tav tm="50000">
                                          <p:val>
                                            <p:strVal val="#ppt_x+.1"/>
                                          </p:val>
                                        </p:tav>
                                        <p:tav tm="100000">
                                          <p:val>
                                            <p:strVal val="#ppt_x"/>
                                          </p:val>
                                        </p:tav>
                                      </p:tavLst>
                                    </p:anim>
                                    <p:anim calcmode="lin" valueType="num">
                                      <p:cBhvr>
                                        <p:cTn id="224" dur="500" fill="hold"/>
                                        <p:tgtEl>
                                          <p:spTgt spid="82"/>
                                        </p:tgtEl>
                                        <p:attrNameLst>
                                          <p:attrName>ppt_y</p:attrName>
                                        </p:attrNameLst>
                                      </p:cBhvr>
                                      <p:tavLst>
                                        <p:tav tm="0">
                                          <p:val>
                                            <p:strVal val="#ppt_y"/>
                                          </p:val>
                                        </p:tav>
                                        <p:tav tm="100000">
                                          <p:val>
                                            <p:strVal val="#ppt_y"/>
                                          </p:val>
                                        </p:tav>
                                      </p:tavLst>
                                    </p:anim>
                                    <p:anim calcmode="lin" valueType="num">
                                      <p:cBhvr>
                                        <p:cTn id="225" dur="500" fill="hold"/>
                                        <p:tgtEl>
                                          <p:spTgt spid="82"/>
                                        </p:tgtEl>
                                        <p:attrNameLst>
                                          <p:attrName>ppt_h</p:attrName>
                                        </p:attrNameLst>
                                      </p:cBhvr>
                                      <p:tavLst>
                                        <p:tav tm="0">
                                          <p:val>
                                            <p:strVal val="#ppt_h/10"/>
                                          </p:val>
                                        </p:tav>
                                        <p:tav tm="50000">
                                          <p:val>
                                            <p:strVal val="#ppt_h+.01"/>
                                          </p:val>
                                        </p:tav>
                                        <p:tav tm="100000">
                                          <p:val>
                                            <p:strVal val="#ppt_h"/>
                                          </p:val>
                                        </p:tav>
                                      </p:tavLst>
                                    </p:anim>
                                    <p:anim calcmode="lin" valueType="num">
                                      <p:cBhvr>
                                        <p:cTn id="226" dur="500" fill="hold"/>
                                        <p:tgtEl>
                                          <p:spTgt spid="82"/>
                                        </p:tgtEl>
                                        <p:attrNameLst>
                                          <p:attrName>ppt_w</p:attrName>
                                        </p:attrNameLst>
                                      </p:cBhvr>
                                      <p:tavLst>
                                        <p:tav tm="0">
                                          <p:val>
                                            <p:strVal val="#ppt_w/10"/>
                                          </p:val>
                                        </p:tav>
                                        <p:tav tm="50000">
                                          <p:val>
                                            <p:strVal val="#ppt_w+.01"/>
                                          </p:val>
                                        </p:tav>
                                        <p:tav tm="100000">
                                          <p:val>
                                            <p:strVal val="#ppt_w"/>
                                          </p:val>
                                        </p:tav>
                                      </p:tavLst>
                                    </p:anim>
                                    <p:animEffect transition="in" filter="fade">
                                      <p:cBhvr>
                                        <p:cTn id="227" dur="500" tmFilter="0,0; .5, 1; 1, 1"/>
                                        <p:tgtEl>
                                          <p:spTgt spid="82"/>
                                        </p:tgtEl>
                                      </p:cBhvr>
                                    </p:animEffect>
                                  </p:childTnLst>
                                </p:cTn>
                              </p:par>
                            </p:childTnLst>
                          </p:cTn>
                        </p:par>
                      </p:childTnLst>
                    </p:cTn>
                  </p:par>
                  <p:par>
                    <p:cTn id="228" fill="hold">
                      <p:stCondLst>
                        <p:cond delay="indefinite"/>
                      </p:stCondLst>
                      <p:childTnLst>
                        <p:par>
                          <p:cTn id="229" fill="hold">
                            <p:stCondLst>
                              <p:cond delay="0"/>
                            </p:stCondLst>
                            <p:childTnLst>
                              <p:par>
                                <p:cTn id="230" presetID="41" presetClass="entr" presetSubtype="0" fill="hold" grpId="0" nodeType="clickEffect">
                                  <p:stCondLst>
                                    <p:cond delay="0"/>
                                  </p:stCondLst>
                                  <p:iterate type="lt">
                                    <p:tmPct val="10000"/>
                                  </p:iterate>
                                  <p:childTnLst>
                                    <p:set>
                                      <p:cBhvr>
                                        <p:cTn id="231" dur="1" fill="hold">
                                          <p:stCondLst>
                                            <p:cond delay="0"/>
                                          </p:stCondLst>
                                        </p:cTn>
                                        <p:tgtEl>
                                          <p:spTgt spid="83"/>
                                        </p:tgtEl>
                                        <p:attrNameLst>
                                          <p:attrName>style.visibility</p:attrName>
                                        </p:attrNameLst>
                                      </p:cBhvr>
                                      <p:to>
                                        <p:strVal val="visible"/>
                                      </p:to>
                                    </p:set>
                                    <p:anim calcmode="lin" valueType="num">
                                      <p:cBhvr>
                                        <p:cTn id="232" dur="500" fill="hold"/>
                                        <p:tgtEl>
                                          <p:spTgt spid="83"/>
                                        </p:tgtEl>
                                        <p:attrNameLst>
                                          <p:attrName>ppt_x</p:attrName>
                                        </p:attrNameLst>
                                      </p:cBhvr>
                                      <p:tavLst>
                                        <p:tav tm="0">
                                          <p:val>
                                            <p:strVal val="#ppt_x"/>
                                          </p:val>
                                        </p:tav>
                                        <p:tav tm="50000">
                                          <p:val>
                                            <p:strVal val="#ppt_x+.1"/>
                                          </p:val>
                                        </p:tav>
                                        <p:tav tm="100000">
                                          <p:val>
                                            <p:strVal val="#ppt_x"/>
                                          </p:val>
                                        </p:tav>
                                      </p:tavLst>
                                    </p:anim>
                                    <p:anim calcmode="lin" valueType="num">
                                      <p:cBhvr>
                                        <p:cTn id="233" dur="500" fill="hold"/>
                                        <p:tgtEl>
                                          <p:spTgt spid="83"/>
                                        </p:tgtEl>
                                        <p:attrNameLst>
                                          <p:attrName>ppt_y</p:attrName>
                                        </p:attrNameLst>
                                      </p:cBhvr>
                                      <p:tavLst>
                                        <p:tav tm="0">
                                          <p:val>
                                            <p:strVal val="#ppt_y"/>
                                          </p:val>
                                        </p:tav>
                                        <p:tav tm="100000">
                                          <p:val>
                                            <p:strVal val="#ppt_y"/>
                                          </p:val>
                                        </p:tav>
                                      </p:tavLst>
                                    </p:anim>
                                    <p:anim calcmode="lin" valueType="num">
                                      <p:cBhvr>
                                        <p:cTn id="234" dur="500" fill="hold"/>
                                        <p:tgtEl>
                                          <p:spTgt spid="83"/>
                                        </p:tgtEl>
                                        <p:attrNameLst>
                                          <p:attrName>ppt_h</p:attrName>
                                        </p:attrNameLst>
                                      </p:cBhvr>
                                      <p:tavLst>
                                        <p:tav tm="0">
                                          <p:val>
                                            <p:strVal val="#ppt_h/10"/>
                                          </p:val>
                                        </p:tav>
                                        <p:tav tm="50000">
                                          <p:val>
                                            <p:strVal val="#ppt_h+.01"/>
                                          </p:val>
                                        </p:tav>
                                        <p:tav tm="100000">
                                          <p:val>
                                            <p:strVal val="#ppt_h"/>
                                          </p:val>
                                        </p:tav>
                                      </p:tavLst>
                                    </p:anim>
                                    <p:anim calcmode="lin" valueType="num">
                                      <p:cBhvr>
                                        <p:cTn id="235" dur="500" fill="hold"/>
                                        <p:tgtEl>
                                          <p:spTgt spid="83"/>
                                        </p:tgtEl>
                                        <p:attrNameLst>
                                          <p:attrName>ppt_w</p:attrName>
                                        </p:attrNameLst>
                                      </p:cBhvr>
                                      <p:tavLst>
                                        <p:tav tm="0">
                                          <p:val>
                                            <p:strVal val="#ppt_w/10"/>
                                          </p:val>
                                        </p:tav>
                                        <p:tav tm="50000">
                                          <p:val>
                                            <p:strVal val="#ppt_w+.01"/>
                                          </p:val>
                                        </p:tav>
                                        <p:tav tm="100000">
                                          <p:val>
                                            <p:strVal val="#ppt_w"/>
                                          </p:val>
                                        </p:tav>
                                      </p:tavLst>
                                    </p:anim>
                                    <p:animEffect transition="in" filter="fade">
                                      <p:cBhvr>
                                        <p:cTn id="236" dur="500" tmFilter="0,0; .5, 1; 1, 1"/>
                                        <p:tgtEl>
                                          <p:spTgt spid="83"/>
                                        </p:tgtEl>
                                      </p:cBhvr>
                                    </p:animEffect>
                                  </p:childTnLst>
                                </p:cTn>
                              </p:par>
                            </p:childTnLst>
                          </p:cTn>
                        </p:par>
                      </p:childTnLst>
                    </p:cTn>
                  </p:par>
                  <p:par>
                    <p:cTn id="237" fill="hold">
                      <p:stCondLst>
                        <p:cond delay="indefinite"/>
                      </p:stCondLst>
                      <p:childTnLst>
                        <p:par>
                          <p:cTn id="238" fill="hold">
                            <p:stCondLst>
                              <p:cond delay="0"/>
                            </p:stCondLst>
                            <p:childTnLst>
                              <p:par>
                                <p:cTn id="239" presetID="41" presetClass="entr" presetSubtype="0" fill="hold" grpId="0" nodeType="clickEffect">
                                  <p:stCondLst>
                                    <p:cond delay="0"/>
                                  </p:stCondLst>
                                  <p:iterate type="lt">
                                    <p:tmPct val="10000"/>
                                  </p:iterate>
                                  <p:childTnLst>
                                    <p:set>
                                      <p:cBhvr>
                                        <p:cTn id="240" dur="1" fill="hold">
                                          <p:stCondLst>
                                            <p:cond delay="0"/>
                                          </p:stCondLst>
                                        </p:cTn>
                                        <p:tgtEl>
                                          <p:spTgt spid="80"/>
                                        </p:tgtEl>
                                        <p:attrNameLst>
                                          <p:attrName>style.visibility</p:attrName>
                                        </p:attrNameLst>
                                      </p:cBhvr>
                                      <p:to>
                                        <p:strVal val="visible"/>
                                      </p:to>
                                    </p:set>
                                    <p:anim calcmode="lin" valueType="num">
                                      <p:cBhvr>
                                        <p:cTn id="241" dur="500" fill="hold"/>
                                        <p:tgtEl>
                                          <p:spTgt spid="80"/>
                                        </p:tgtEl>
                                        <p:attrNameLst>
                                          <p:attrName>ppt_x</p:attrName>
                                        </p:attrNameLst>
                                      </p:cBhvr>
                                      <p:tavLst>
                                        <p:tav tm="0">
                                          <p:val>
                                            <p:strVal val="#ppt_x"/>
                                          </p:val>
                                        </p:tav>
                                        <p:tav tm="50000">
                                          <p:val>
                                            <p:strVal val="#ppt_x+.1"/>
                                          </p:val>
                                        </p:tav>
                                        <p:tav tm="100000">
                                          <p:val>
                                            <p:strVal val="#ppt_x"/>
                                          </p:val>
                                        </p:tav>
                                      </p:tavLst>
                                    </p:anim>
                                    <p:anim calcmode="lin" valueType="num">
                                      <p:cBhvr>
                                        <p:cTn id="242" dur="500" fill="hold"/>
                                        <p:tgtEl>
                                          <p:spTgt spid="80"/>
                                        </p:tgtEl>
                                        <p:attrNameLst>
                                          <p:attrName>ppt_y</p:attrName>
                                        </p:attrNameLst>
                                      </p:cBhvr>
                                      <p:tavLst>
                                        <p:tav tm="0">
                                          <p:val>
                                            <p:strVal val="#ppt_y"/>
                                          </p:val>
                                        </p:tav>
                                        <p:tav tm="100000">
                                          <p:val>
                                            <p:strVal val="#ppt_y"/>
                                          </p:val>
                                        </p:tav>
                                      </p:tavLst>
                                    </p:anim>
                                    <p:anim calcmode="lin" valueType="num">
                                      <p:cBhvr>
                                        <p:cTn id="243" dur="500" fill="hold"/>
                                        <p:tgtEl>
                                          <p:spTgt spid="80"/>
                                        </p:tgtEl>
                                        <p:attrNameLst>
                                          <p:attrName>ppt_h</p:attrName>
                                        </p:attrNameLst>
                                      </p:cBhvr>
                                      <p:tavLst>
                                        <p:tav tm="0">
                                          <p:val>
                                            <p:strVal val="#ppt_h/10"/>
                                          </p:val>
                                        </p:tav>
                                        <p:tav tm="50000">
                                          <p:val>
                                            <p:strVal val="#ppt_h+.01"/>
                                          </p:val>
                                        </p:tav>
                                        <p:tav tm="100000">
                                          <p:val>
                                            <p:strVal val="#ppt_h"/>
                                          </p:val>
                                        </p:tav>
                                      </p:tavLst>
                                    </p:anim>
                                    <p:anim calcmode="lin" valueType="num">
                                      <p:cBhvr>
                                        <p:cTn id="244" dur="500" fill="hold"/>
                                        <p:tgtEl>
                                          <p:spTgt spid="80"/>
                                        </p:tgtEl>
                                        <p:attrNameLst>
                                          <p:attrName>ppt_w</p:attrName>
                                        </p:attrNameLst>
                                      </p:cBhvr>
                                      <p:tavLst>
                                        <p:tav tm="0">
                                          <p:val>
                                            <p:strVal val="#ppt_w/10"/>
                                          </p:val>
                                        </p:tav>
                                        <p:tav tm="50000">
                                          <p:val>
                                            <p:strVal val="#ppt_w+.01"/>
                                          </p:val>
                                        </p:tav>
                                        <p:tav tm="100000">
                                          <p:val>
                                            <p:strVal val="#ppt_w"/>
                                          </p:val>
                                        </p:tav>
                                      </p:tavLst>
                                    </p:anim>
                                    <p:animEffect transition="in" filter="fade">
                                      <p:cBhvr>
                                        <p:cTn id="245" dur="500" tmFilter="0,0; .5, 1; 1, 1"/>
                                        <p:tgtEl>
                                          <p:spTgt spid="80"/>
                                        </p:tgtEl>
                                      </p:cBhvr>
                                    </p:animEffect>
                                  </p:childTnLst>
                                </p:cTn>
                              </p:par>
                            </p:childTnLst>
                          </p:cTn>
                        </p:par>
                      </p:childTnLst>
                    </p:cTn>
                  </p:par>
                  <p:par>
                    <p:cTn id="246" fill="hold">
                      <p:stCondLst>
                        <p:cond delay="indefinite"/>
                      </p:stCondLst>
                      <p:childTnLst>
                        <p:par>
                          <p:cTn id="247" fill="hold">
                            <p:stCondLst>
                              <p:cond delay="0"/>
                            </p:stCondLst>
                            <p:childTnLst>
                              <p:par>
                                <p:cTn id="248" presetID="41" presetClass="entr" presetSubtype="0" fill="hold" grpId="0" nodeType="clickEffect">
                                  <p:stCondLst>
                                    <p:cond delay="0"/>
                                  </p:stCondLst>
                                  <p:iterate type="lt">
                                    <p:tmPct val="10000"/>
                                  </p:iterate>
                                  <p:childTnLst>
                                    <p:set>
                                      <p:cBhvr>
                                        <p:cTn id="249" dur="1" fill="hold">
                                          <p:stCondLst>
                                            <p:cond delay="0"/>
                                          </p:stCondLst>
                                        </p:cTn>
                                        <p:tgtEl>
                                          <p:spTgt spid="81"/>
                                        </p:tgtEl>
                                        <p:attrNameLst>
                                          <p:attrName>style.visibility</p:attrName>
                                        </p:attrNameLst>
                                      </p:cBhvr>
                                      <p:to>
                                        <p:strVal val="visible"/>
                                      </p:to>
                                    </p:set>
                                    <p:anim calcmode="lin" valueType="num">
                                      <p:cBhvr>
                                        <p:cTn id="250" dur="500" fill="hold"/>
                                        <p:tgtEl>
                                          <p:spTgt spid="81"/>
                                        </p:tgtEl>
                                        <p:attrNameLst>
                                          <p:attrName>ppt_x</p:attrName>
                                        </p:attrNameLst>
                                      </p:cBhvr>
                                      <p:tavLst>
                                        <p:tav tm="0">
                                          <p:val>
                                            <p:strVal val="#ppt_x"/>
                                          </p:val>
                                        </p:tav>
                                        <p:tav tm="50000">
                                          <p:val>
                                            <p:strVal val="#ppt_x+.1"/>
                                          </p:val>
                                        </p:tav>
                                        <p:tav tm="100000">
                                          <p:val>
                                            <p:strVal val="#ppt_x"/>
                                          </p:val>
                                        </p:tav>
                                      </p:tavLst>
                                    </p:anim>
                                    <p:anim calcmode="lin" valueType="num">
                                      <p:cBhvr>
                                        <p:cTn id="251" dur="500" fill="hold"/>
                                        <p:tgtEl>
                                          <p:spTgt spid="81"/>
                                        </p:tgtEl>
                                        <p:attrNameLst>
                                          <p:attrName>ppt_y</p:attrName>
                                        </p:attrNameLst>
                                      </p:cBhvr>
                                      <p:tavLst>
                                        <p:tav tm="0">
                                          <p:val>
                                            <p:strVal val="#ppt_y"/>
                                          </p:val>
                                        </p:tav>
                                        <p:tav tm="100000">
                                          <p:val>
                                            <p:strVal val="#ppt_y"/>
                                          </p:val>
                                        </p:tav>
                                      </p:tavLst>
                                    </p:anim>
                                    <p:anim calcmode="lin" valueType="num">
                                      <p:cBhvr>
                                        <p:cTn id="252" dur="500" fill="hold"/>
                                        <p:tgtEl>
                                          <p:spTgt spid="81"/>
                                        </p:tgtEl>
                                        <p:attrNameLst>
                                          <p:attrName>ppt_h</p:attrName>
                                        </p:attrNameLst>
                                      </p:cBhvr>
                                      <p:tavLst>
                                        <p:tav tm="0">
                                          <p:val>
                                            <p:strVal val="#ppt_h/10"/>
                                          </p:val>
                                        </p:tav>
                                        <p:tav tm="50000">
                                          <p:val>
                                            <p:strVal val="#ppt_h+.01"/>
                                          </p:val>
                                        </p:tav>
                                        <p:tav tm="100000">
                                          <p:val>
                                            <p:strVal val="#ppt_h"/>
                                          </p:val>
                                        </p:tav>
                                      </p:tavLst>
                                    </p:anim>
                                    <p:anim calcmode="lin" valueType="num">
                                      <p:cBhvr>
                                        <p:cTn id="253" dur="500" fill="hold"/>
                                        <p:tgtEl>
                                          <p:spTgt spid="81"/>
                                        </p:tgtEl>
                                        <p:attrNameLst>
                                          <p:attrName>ppt_w</p:attrName>
                                        </p:attrNameLst>
                                      </p:cBhvr>
                                      <p:tavLst>
                                        <p:tav tm="0">
                                          <p:val>
                                            <p:strVal val="#ppt_w/10"/>
                                          </p:val>
                                        </p:tav>
                                        <p:tav tm="50000">
                                          <p:val>
                                            <p:strVal val="#ppt_w+.01"/>
                                          </p:val>
                                        </p:tav>
                                        <p:tav tm="100000">
                                          <p:val>
                                            <p:strVal val="#ppt_w"/>
                                          </p:val>
                                        </p:tav>
                                      </p:tavLst>
                                    </p:anim>
                                    <p:animEffect transition="in" filter="fade">
                                      <p:cBhvr>
                                        <p:cTn id="254" dur="500" tmFilter="0,0; .5, 1; 1, 1"/>
                                        <p:tgtEl>
                                          <p:spTgt spid="81"/>
                                        </p:tgtEl>
                                      </p:cBhvr>
                                    </p:animEffect>
                                  </p:childTnLst>
                                </p:cTn>
                              </p:par>
                            </p:childTnLst>
                          </p:cTn>
                        </p:par>
                      </p:childTnLst>
                    </p:cTn>
                  </p:par>
                  <p:par>
                    <p:cTn id="255" fill="hold">
                      <p:stCondLst>
                        <p:cond delay="indefinite"/>
                      </p:stCondLst>
                      <p:childTnLst>
                        <p:par>
                          <p:cTn id="256" fill="hold">
                            <p:stCondLst>
                              <p:cond delay="0"/>
                            </p:stCondLst>
                            <p:childTnLst>
                              <p:par>
                                <p:cTn id="257" presetID="41" presetClass="entr" presetSubtype="0" fill="hold" grpId="0" nodeType="clickEffect">
                                  <p:stCondLst>
                                    <p:cond delay="0"/>
                                  </p:stCondLst>
                                  <p:iterate type="lt">
                                    <p:tmPct val="10000"/>
                                  </p:iterate>
                                  <p:childTnLst>
                                    <p:set>
                                      <p:cBhvr>
                                        <p:cTn id="258" dur="1" fill="hold">
                                          <p:stCondLst>
                                            <p:cond delay="0"/>
                                          </p:stCondLst>
                                        </p:cTn>
                                        <p:tgtEl>
                                          <p:spTgt spid="101"/>
                                        </p:tgtEl>
                                        <p:attrNameLst>
                                          <p:attrName>style.visibility</p:attrName>
                                        </p:attrNameLst>
                                      </p:cBhvr>
                                      <p:to>
                                        <p:strVal val="visible"/>
                                      </p:to>
                                    </p:set>
                                    <p:anim calcmode="lin" valueType="num">
                                      <p:cBhvr>
                                        <p:cTn id="259"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260" dur="500" fill="hold"/>
                                        <p:tgtEl>
                                          <p:spTgt spid="101"/>
                                        </p:tgtEl>
                                        <p:attrNameLst>
                                          <p:attrName>ppt_y</p:attrName>
                                        </p:attrNameLst>
                                      </p:cBhvr>
                                      <p:tavLst>
                                        <p:tav tm="0">
                                          <p:val>
                                            <p:strVal val="#ppt_y"/>
                                          </p:val>
                                        </p:tav>
                                        <p:tav tm="100000">
                                          <p:val>
                                            <p:strVal val="#ppt_y"/>
                                          </p:val>
                                        </p:tav>
                                      </p:tavLst>
                                    </p:anim>
                                    <p:anim calcmode="lin" valueType="num">
                                      <p:cBhvr>
                                        <p:cTn id="261"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262"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263" dur="500" tmFilter="0,0; .5, 1; 1, 1"/>
                                        <p:tgtEl>
                                          <p:spTgt spid="101"/>
                                        </p:tgtEl>
                                      </p:cBhvr>
                                    </p:animEffect>
                                  </p:childTnLst>
                                </p:cTn>
                              </p:par>
                            </p:childTnLst>
                          </p:cTn>
                        </p:par>
                      </p:childTnLst>
                    </p:cTn>
                  </p:par>
                  <p:par>
                    <p:cTn id="264" fill="hold">
                      <p:stCondLst>
                        <p:cond delay="indefinite"/>
                      </p:stCondLst>
                      <p:childTnLst>
                        <p:par>
                          <p:cTn id="265" fill="hold">
                            <p:stCondLst>
                              <p:cond delay="0"/>
                            </p:stCondLst>
                            <p:childTnLst>
                              <p:par>
                                <p:cTn id="266" presetID="41" presetClass="entr" presetSubtype="0" fill="hold" grpId="0" nodeType="clickEffect">
                                  <p:stCondLst>
                                    <p:cond delay="0"/>
                                  </p:stCondLst>
                                  <p:iterate type="lt">
                                    <p:tmPct val="10000"/>
                                  </p:iterate>
                                  <p:childTnLst>
                                    <p:set>
                                      <p:cBhvr>
                                        <p:cTn id="267" dur="1" fill="hold">
                                          <p:stCondLst>
                                            <p:cond delay="0"/>
                                          </p:stCondLst>
                                        </p:cTn>
                                        <p:tgtEl>
                                          <p:spTgt spid="49"/>
                                        </p:tgtEl>
                                        <p:attrNameLst>
                                          <p:attrName>style.visibility</p:attrName>
                                        </p:attrNameLst>
                                      </p:cBhvr>
                                      <p:to>
                                        <p:strVal val="visible"/>
                                      </p:to>
                                    </p:set>
                                    <p:anim calcmode="lin" valueType="num">
                                      <p:cBhvr>
                                        <p:cTn id="268"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269" dur="500" fill="hold"/>
                                        <p:tgtEl>
                                          <p:spTgt spid="49"/>
                                        </p:tgtEl>
                                        <p:attrNameLst>
                                          <p:attrName>ppt_y</p:attrName>
                                        </p:attrNameLst>
                                      </p:cBhvr>
                                      <p:tavLst>
                                        <p:tav tm="0">
                                          <p:val>
                                            <p:strVal val="#ppt_y"/>
                                          </p:val>
                                        </p:tav>
                                        <p:tav tm="100000">
                                          <p:val>
                                            <p:strVal val="#ppt_y"/>
                                          </p:val>
                                        </p:tav>
                                      </p:tavLst>
                                    </p:anim>
                                    <p:anim calcmode="lin" valueType="num">
                                      <p:cBhvr>
                                        <p:cTn id="270"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271"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272" dur="500" tmFilter="0,0; .5, 1; 1, 1"/>
                                        <p:tgtEl>
                                          <p:spTgt spid="49"/>
                                        </p:tgtEl>
                                      </p:cBhvr>
                                    </p:animEffect>
                                  </p:childTnLst>
                                </p:cTn>
                              </p:par>
                            </p:childTnLst>
                          </p:cTn>
                        </p:par>
                      </p:childTnLst>
                    </p:cTn>
                  </p:par>
                  <p:par>
                    <p:cTn id="273" fill="hold">
                      <p:stCondLst>
                        <p:cond delay="indefinite"/>
                      </p:stCondLst>
                      <p:childTnLst>
                        <p:par>
                          <p:cTn id="274" fill="hold">
                            <p:stCondLst>
                              <p:cond delay="0"/>
                            </p:stCondLst>
                            <p:childTnLst>
                              <p:par>
                                <p:cTn id="275" presetID="41" presetClass="entr" presetSubtype="0" fill="hold" grpId="0" nodeType="clickEffect">
                                  <p:stCondLst>
                                    <p:cond delay="0"/>
                                  </p:stCondLst>
                                  <p:iterate type="lt">
                                    <p:tmPct val="10000"/>
                                  </p:iterate>
                                  <p:childTnLst>
                                    <p:set>
                                      <p:cBhvr>
                                        <p:cTn id="276" dur="1" fill="hold">
                                          <p:stCondLst>
                                            <p:cond delay="0"/>
                                          </p:stCondLst>
                                        </p:cTn>
                                        <p:tgtEl>
                                          <p:spTgt spid="104"/>
                                        </p:tgtEl>
                                        <p:attrNameLst>
                                          <p:attrName>style.visibility</p:attrName>
                                        </p:attrNameLst>
                                      </p:cBhvr>
                                      <p:to>
                                        <p:strVal val="visible"/>
                                      </p:to>
                                    </p:set>
                                    <p:anim calcmode="lin" valueType="num">
                                      <p:cBhvr>
                                        <p:cTn id="277" dur="500" fill="hold"/>
                                        <p:tgtEl>
                                          <p:spTgt spid="104"/>
                                        </p:tgtEl>
                                        <p:attrNameLst>
                                          <p:attrName>ppt_x</p:attrName>
                                        </p:attrNameLst>
                                      </p:cBhvr>
                                      <p:tavLst>
                                        <p:tav tm="0">
                                          <p:val>
                                            <p:strVal val="#ppt_x"/>
                                          </p:val>
                                        </p:tav>
                                        <p:tav tm="50000">
                                          <p:val>
                                            <p:strVal val="#ppt_x+.1"/>
                                          </p:val>
                                        </p:tav>
                                        <p:tav tm="100000">
                                          <p:val>
                                            <p:strVal val="#ppt_x"/>
                                          </p:val>
                                        </p:tav>
                                      </p:tavLst>
                                    </p:anim>
                                    <p:anim calcmode="lin" valueType="num">
                                      <p:cBhvr>
                                        <p:cTn id="278" dur="500" fill="hold"/>
                                        <p:tgtEl>
                                          <p:spTgt spid="104"/>
                                        </p:tgtEl>
                                        <p:attrNameLst>
                                          <p:attrName>ppt_y</p:attrName>
                                        </p:attrNameLst>
                                      </p:cBhvr>
                                      <p:tavLst>
                                        <p:tav tm="0">
                                          <p:val>
                                            <p:strVal val="#ppt_y"/>
                                          </p:val>
                                        </p:tav>
                                        <p:tav tm="100000">
                                          <p:val>
                                            <p:strVal val="#ppt_y"/>
                                          </p:val>
                                        </p:tav>
                                      </p:tavLst>
                                    </p:anim>
                                    <p:anim calcmode="lin" valueType="num">
                                      <p:cBhvr>
                                        <p:cTn id="279" dur="500" fill="hold"/>
                                        <p:tgtEl>
                                          <p:spTgt spid="104"/>
                                        </p:tgtEl>
                                        <p:attrNameLst>
                                          <p:attrName>ppt_h</p:attrName>
                                        </p:attrNameLst>
                                      </p:cBhvr>
                                      <p:tavLst>
                                        <p:tav tm="0">
                                          <p:val>
                                            <p:strVal val="#ppt_h/10"/>
                                          </p:val>
                                        </p:tav>
                                        <p:tav tm="50000">
                                          <p:val>
                                            <p:strVal val="#ppt_h+.01"/>
                                          </p:val>
                                        </p:tav>
                                        <p:tav tm="100000">
                                          <p:val>
                                            <p:strVal val="#ppt_h"/>
                                          </p:val>
                                        </p:tav>
                                      </p:tavLst>
                                    </p:anim>
                                    <p:anim calcmode="lin" valueType="num">
                                      <p:cBhvr>
                                        <p:cTn id="280" dur="500" fill="hold"/>
                                        <p:tgtEl>
                                          <p:spTgt spid="104"/>
                                        </p:tgtEl>
                                        <p:attrNameLst>
                                          <p:attrName>ppt_w</p:attrName>
                                        </p:attrNameLst>
                                      </p:cBhvr>
                                      <p:tavLst>
                                        <p:tav tm="0">
                                          <p:val>
                                            <p:strVal val="#ppt_w/10"/>
                                          </p:val>
                                        </p:tav>
                                        <p:tav tm="50000">
                                          <p:val>
                                            <p:strVal val="#ppt_w+.01"/>
                                          </p:val>
                                        </p:tav>
                                        <p:tav tm="100000">
                                          <p:val>
                                            <p:strVal val="#ppt_w"/>
                                          </p:val>
                                        </p:tav>
                                      </p:tavLst>
                                    </p:anim>
                                    <p:animEffect transition="in" filter="fade">
                                      <p:cBhvr>
                                        <p:cTn id="281" dur="500" tmFilter="0,0; .5, 1; 1, 1"/>
                                        <p:tgtEl>
                                          <p:spTgt spid="104"/>
                                        </p:tgtEl>
                                      </p:cBhvr>
                                    </p:animEffect>
                                  </p:childTnLst>
                                </p:cTn>
                              </p:par>
                            </p:childTnLst>
                          </p:cTn>
                        </p:par>
                      </p:childTnLst>
                    </p:cTn>
                  </p:par>
                  <p:par>
                    <p:cTn id="282" fill="hold">
                      <p:stCondLst>
                        <p:cond delay="indefinite"/>
                      </p:stCondLst>
                      <p:childTnLst>
                        <p:par>
                          <p:cTn id="283" fill="hold">
                            <p:stCondLst>
                              <p:cond delay="0"/>
                            </p:stCondLst>
                            <p:childTnLst>
                              <p:par>
                                <p:cTn id="284" presetID="41" presetClass="entr" presetSubtype="0" fill="hold" grpId="0" nodeType="clickEffect">
                                  <p:stCondLst>
                                    <p:cond delay="0"/>
                                  </p:stCondLst>
                                  <p:iterate type="lt">
                                    <p:tmPct val="10000"/>
                                  </p:iterate>
                                  <p:childTnLst>
                                    <p:set>
                                      <p:cBhvr>
                                        <p:cTn id="285" dur="1" fill="hold">
                                          <p:stCondLst>
                                            <p:cond delay="0"/>
                                          </p:stCondLst>
                                        </p:cTn>
                                        <p:tgtEl>
                                          <p:spTgt spid="105"/>
                                        </p:tgtEl>
                                        <p:attrNameLst>
                                          <p:attrName>style.visibility</p:attrName>
                                        </p:attrNameLst>
                                      </p:cBhvr>
                                      <p:to>
                                        <p:strVal val="visible"/>
                                      </p:to>
                                    </p:set>
                                    <p:anim calcmode="lin" valueType="num">
                                      <p:cBhvr>
                                        <p:cTn id="286" dur="500" fill="hold"/>
                                        <p:tgtEl>
                                          <p:spTgt spid="105"/>
                                        </p:tgtEl>
                                        <p:attrNameLst>
                                          <p:attrName>ppt_x</p:attrName>
                                        </p:attrNameLst>
                                      </p:cBhvr>
                                      <p:tavLst>
                                        <p:tav tm="0">
                                          <p:val>
                                            <p:strVal val="#ppt_x"/>
                                          </p:val>
                                        </p:tav>
                                        <p:tav tm="50000">
                                          <p:val>
                                            <p:strVal val="#ppt_x+.1"/>
                                          </p:val>
                                        </p:tav>
                                        <p:tav tm="100000">
                                          <p:val>
                                            <p:strVal val="#ppt_x"/>
                                          </p:val>
                                        </p:tav>
                                      </p:tavLst>
                                    </p:anim>
                                    <p:anim calcmode="lin" valueType="num">
                                      <p:cBhvr>
                                        <p:cTn id="287" dur="500" fill="hold"/>
                                        <p:tgtEl>
                                          <p:spTgt spid="105"/>
                                        </p:tgtEl>
                                        <p:attrNameLst>
                                          <p:attrName>ppt_y</p:attrName>
                                        </p:attrNameLst>
                                      </p:cBhvr>
                                      <p:tavLst>
                                        <p:tav tm="0">
                                          <p:val>
                                            <p:strVal val="#ppt_y"/>
                                          </p:val>
                                        </p:tav>
                                        <p:tav tm="100000">
                                          <p:val>
                                            <p:strVal val="#ppt_y"/>
                                          </p:val>
                                        </p:tav>
                                      </p:tavLst>
                                    </p:anim>
                                    <p:anim calcmode="lin" valueType="num">
                                      <p:cBhvr>
                                        <p:cTn id="288" dur="500" fill="hold"/>
                                        <p:tgtEl>
                                          <p:spTgt spid="105"/>
                                        </p:tgtEl>
                                        <p:attrNameLst>
                                          <p:attrName>ppt_h</p:attrName>
                                        </p:attrNameLst>
                                      </p:cBhvr>
                                      <p:tavLst>
                                        <p:tav tm="0">
                                          <p:val>
                                            <p:strVal val="#ppt_h/10"/>
                                          </p:val>
                                        </p:tav>
                                        <p:tav tm="50000">
                                          <p:val>
                                            <p:strVal val="#ppt_h+.01"/>
                                          </p:val>
                                        </p:tav>
                                        <p:tav tm="100000">
                                          <p:val>
                                            <p:strVal val="#ppt_h"/>
                                          </p:val>
                                        </p:tav>
                                      </p:tavLst>
                                    </p:anim>
                                    <p:anim calcmode="lin" valueType="num">
                                      <p:cBhvr>
                                        <p:cTn id="289" dur="500" fill="hold"/>
                                        <p:tgtEl>
                                          <p:spTgt spid="105"/>
                                        </p:tgtEl>
                                        <p:attrNameLst>
                                          <p:attrName>ppt_w</p:attrName>
                                        </p:attrNameLst>
                                      </p:cBhvr>
                                      <p:tavLst>
                                        <p:tav tm="0">
                                          <p:val>
                                            <p:strVal val="#ppt_w/10"/>
                                          </p:val>
                                        </p:tav>
                                        <p:tav tm="50000">
                                          <p:val>
                                            <p:strVal val="#ppt_w+.01"/>
                                          </p:val>
                                        </p:tav>
                                        <p:tav tm="100000">
                                          <p:val>
                                            <p:strVal val="#ppt_w"/>
                                          </p:val>
                                        </p:tav>
                                      </p:tavLst>
                                    </p:anim>
                                    <p:animEffect transition="in" filter="fade">
                                      <p:cBhvr>
                                        <p:cTn id="290" dur="500" tmFilter="0,0; .5, 1; 1, 1"/>
                                        <p:tgtEl>
                                          <p:spTgt spid="105"/>
                                        </p:tgtEl>
                                      </p:cBhvr>
                                    </p:animEffect>
                                  </p:childTnLst>
                                </p:cTn>
                              </p:par>
                            </p:childTnLst>
                          </p:cTn>
                        </p:par>
                      </p:childTnLst>
                    </p:cTn>
                  </p:par>
                  <p:par>
                    <p:cTn id="291" fill="hold">
                      <p:stCondLst>
                        <p:cond delay="indefinite"/>
                      </p:stCondLst>
                      <p:childTnLst>
                        <p:par>
                          <p:cTn id="292" fill="hold">
                            <p:stCondLst>
                              <p:cond delay="0"/>
                            </p:stCondLst>
                            <p:childTnLst>
                              <p:par>
                                <p:cTn id="293" presetID="41" presetClass="entr" presetSubtype="0" fill="hold" grpId="0" nodeType="clickEffect">
                                  <p:stCondLst>
                                    <p:cond delay="0"/>
                                  </p:stCondLst>
                                  <p:iterate type="lt">
                                    <p:tmPct val="10000"/>
                                  </p:iterate>
                                  <p:childTnLst>
                                    <p:set>
                                      <p:cBhvr>
                                        <p:cTn id="294" dur="1" fill="hold">
                                          <p:stCondLst>
                                            <p:cond delay="0"/>
                                          </p:stCondLst>
                                        </p:cTn>
                                        <p:tgtEl>
                                          <p:spTgt spid="102"/>
                                        </p:tgtEl>
                                        <p:attrNameLst>
                                          <p:attrName>style.visibility</p:attrName>
                                        </p:attrNameLst>
                                      </p:cBhvr>
                                      <p:to>
                                        <p:strVal val="visible"/>
                                      </p:to>
                                    </p:set>
                                    <p:anim calcmode="lin" valueType="num">
                                      <p:cBhvr>
                                        <p:cTn id="295" dur="500" fill="hold"/>
                                        <p:tgtEl>
                                          <p:spTgt spid="102"/>
                                        </p:tgtEl>
                                        <p:attrNameLst>
                                          <p:attrName>ppt_x</p:attrName>
                                        </p:attrNameLst>
                                      </p:cBhvr>
                                      <p:tavLst>
                                        <p:tav tm="0">
                                          <p:val>
                                            <p:strVal val="#ppt_x"/>
                                          </p:val>
                                        </p:tav>
                                        <p:tav tm="50000">
                                          <p:val>
                                            <p:strVal val="#ppt_x+.1"/>
                                          </p:val>
                                        </p:tav>
                                        <p:tav tm="100000">
                                          <p:val>
                                            <p:strVal val="#ppt_x"/>
                                          </p:val>
                                        </p:tav>
                                      </p:tavLst>
                                    </p:anim>
                                    <p:anim calcmode="lin" valueType="num">
                                      <p:cBhvr>
                                        <p:cTn id="296" dur="500" fill="hold"/>
                                        <p:tgtEl>
                                          <p:spTgt spid="102"/>
                                        </p:tgtEl>
                                        <p:attrNameLst>
                                          <p:attrName>ppt_y</p:attrName>
                                        </p:attrNameLst>
                                      </p:cBhvr>
                                      <p:tavLst>
                                        <p:tav tm="0">
                                          <p:val>
                                            <p:strVal val="#ppt_y"/>
                                          </p:val>
                                        </p:tav>
                                        <p:tav tm="100000">
                                          <p:val>
                                            <p:strVal val="#ppt_y"/>
                                          </p:val>
                                        </p:tav>
                                      </p:tavLst>
                                    </p:anim>
                                    <p:anim calcmode="lin" valueType="num">
                                      <p:cBhvr>
                                        <p:cTn id="297" dur="500" fill="hold"/>
                                        <p:tgtEl>
                                          <p:spTgt spid="102"/>
                                        </p:tgtEl>
                                        <p:attrNameLst>
                                          <p:attrName>ppt_h</p:attrName>
                                        </p:attrNameLst>
                                      </p:cBhvr>
                                      <p:tavLst>
                                        <p:tav tm="0">
                                          <p:val>
                                            <p:strVal val="#ppt_h/10"/>
                                          </p:val>
                                        </p:tav>
                                        <p:tav tm="50000">
                                          <p:val>
                                            <p:strVal val="#ppt_h+.01"/>
                                          </p:val>
                                        </p:tav>
                                        <p:tav tm="100000">
                                          <p:val>
                                            <p:strVal val="#ppt_h"/>
                                          </p:val>
                                        </p:tav>
                                      </p:tavLst>
                                    </p:anim>
                                    <p:anim calcmode="lin" valueType="num">
                                      <p:cBhvr>
                                        <p:cTn id="298" dur="500" fill="hold"/>
                                        <p:tgtEl>
                                          <p:spTgt spid="102"/>
                                        </p:tgtEl>
                                        <p:attrNameLst>
                                          <p:attrName>ppt_w</p:attrName>
                                        </p:attrNameLst>
                                      </p:cBhvr>
                                      <p:tavLst>
                                        <p:tav tm="0">
                                          <p:val>
                                            <p:strVal val="#ppt_w/10"/>
                                          </p:val>
                                        </p:tav>
                                        <p:tav tm="50000">
                                          <p:val>
                                            <p:strVal val="#ppt_w+.01"/>
                                          </p:val>
                                        </p:tav>
                                        <p:tav tm="100000">
                                          <p:val>
                                            <p:strVal val="#ppt_w"/>
                                          </p:val>
                                        </p:tav>
                                      </p:tavLst>
                                    </p:anim>
                                    <p:animEffect transition="in" filter="fade">
                                      <p:cBhvr>
                                        <p:cTn id="299" dur="500" tmFilter="0,0; .5, 1; 1, 1"/>
                                        <p:tgtEl>
                                          <p:spTgt spid="102"/>
                                        </p:tgtEl>
                                      </p:cBhvr>
                                    </p:animEffect>
                                  </p:childTnLst>
                                </p:cTn>
                              </p:par>
                            </p:childTnLst>
                          </p:cTn>
                        </p:par>
                      </p:childTnLst>
                    </p:cTn>
                  </p:par>
                  <p:par>
                    <p:cTn id="300" fill="hold">
                      <p:stCondLst>
                        <p:cond delay="indefinite"/>
                      </p:stCondLst>
                      <p:childTnLst>
                        <p:par>
                          <p:cTn id="301" fill="hold">
                            <p:stCondLst>
                              <p:cond delay="0"/>
                            </p:stCondLst>
                            <p:childTnLst>
                              <p:par>
                                <p:cTn id="302" presetID="41" presetClass="entr" presetSubtype="0" fill="hold" grpId="0" nodeType="clickEffect">
                                  <p:stCondLst>
                                    <p:cond delay="0"/>
                                  </p:stCondLst>
                                  <p:iterate type="lt">
                                    <p:tmPct val="10000"/>
                                  </p:iterate>
                                  <p:childTnLst>
                                    <p:set>
                                      <p:cBhvr>
                                        <p:cTn id="303" dur="1" fill="hold">
                                          <p:stCondLst>
                                            <p:cond delay="0"/>
                                          </p:stCondLst>
                                        </p:cTn>
                                        <p:tgtEl>
                                          <p:spTgt spid="103"/>
                                        </p:tgtEl>
                                        <p:attrNameLst>
                                          <p:attrName>style.visibility</p:attrName>
                                        </p:attrNameLst>
                                      </p:cBhvr>
                                      <p:to>
                                        <p:strVal val="visible"/>
                                      </p:to>
                                    </p:set>
                                    <p:anim calcmode="lin" valueType="num">
                                      <p:cBhvr>
                                        <p:cTn id="304" dur="500" fill="hold"/>
                                        <p:tgtEl>
                                          <p:spTgt spid="103"/>
                                        </p:tgtEl>
                                        <p:attrNameLst>
                                          <p:attrName>ppt_x</p:attrName>
                                        </p:attrNameLst>
                                      </p:cBhvr>
                                      <p:tavLst>
                                        <p:tav tm="0">
                                          <p:val>
                                            <p:strVal val="#ppt_x"/>
                                          </p:val>
                                        </p:tav>
                                        <p:tav tm="50000">
                                          <p:val>
                                            <p:strVal val="#ppt_x+.1"/>
                                          </p:val>
                                        </p:tav>
                                        <p:tav tm="100000">
                                          <p:val>
                                            <p:strVal val="#ppt_x"/>
                                          </p:val>
                                        </p:tav>
                                      </p:tavLst>
                                    </p:anim>
                                    <p:anim calcmode="lin" valueType="num">
                                      <p:cBhvr>
                                        <p:cTn id="305" dur="500" fill="hold"/>
                                        <p:tgtEl>
                                          <p:spTgt spid="103"/>
                                        </p:tgtEl>
                                        <p:attrNameLst>
                                          <p:attrName>ppt_y</p:attrName>
                                        </p:attrNameLst>
                                      </p:cBhvr>
                                      <p:tavLst>
                                        <p:tav tm="0">
                                          <p:val>
                                            <p:strVal val="#ppt_y"/>
                                          </p:val>
                                        </p:tav>
                                        <p:tav tm="100000">
                                          <p:val>
                                            <p:strVal val="#ppt_y"/>
                                          </p:val>
                                        </p:tav>
                                      </p:tavLst>
                                    </p:anim>
                                    <p:anim calcmode="lin" valueType="num">
                                      <p:cBhvr>
                                        <p:cTn id="306" dur="500" fill="hold"/>
                                        <p:tgtEl>
                                          <p:spTgt spid="103"/>
                                        </p:tgtEl>
                                        <p:attrNameLst>
                                          <p:attrName>ppt_h</p:attrName>
                                        </p:attrNameLst>
                                      </p:cBhvr>
                                      <p:tavLst>
                                        <p:tav tm="0">
                                          <p:val>
                                            <p:strVal val="#ppt_h/10"/>
                                          </p:val>
                                        </p:tav>
                                        <p:tav tm="50000">
                                          <p:val>
                                            <p:strVal val="#ppt_h+.01"/>
                                          </p:val>
                                        </p:tav>
                                        <p:tav tm="100000">
                                          <p:val>
                                            <p:strVal val="#ppt_h"/>
                                          </p:val>
                                        </p:tav>
                                      </p:tavLst>
                                    </p:anim>
                                    <p:anim calcmode="lin" valueType="num">
                                      <p:cBhvr>
                                        <p:cTn id="307" dur="500" fill="hold"/>
                                        <p:tgtEl>
                                          <p:spTgt spid="103"/>
                                        </p:tgtEl>
                                        <p:attrNameLst>
                                          <p:attrName>ppt_w</p:attrName>
                                        </p:attrNameLst>
                                      </p:cBhvr>
                                      <p:tavLst>
                                        <p:tav tm="0">
                                          <p:val>
                                            <p:strVal val="#ppt_w/10"/>
                                          </p:val>
                                        </p:tav>
                                        <p:tav tm="50000">
                                          <p:val>
                                            <p:strVal val="#ppt_w+.01"/>
                                          </p:val>
                                        </p:tav>
                                        <p:tav tm="100000">
                                          <p:val>
                                            <p:strVal val="#ppt_w"/>
                                          </p:val>
                                        </p:tav>
                                      </p:tavLst>
                                    </p:anim>
                                    <p:animEffect transition="in" filter="fade">
                                      <p:cBhvr>
                                        <p:cTn id="308" dur="500" tmFilter="0,0; .5, 1; 1, 1"/>
                                        <p:tgtEl>
                                          <p:spTgt spid="103"/>
                                        </p:tgtEl>
                                      </p:cBhvr>
                                    </p:animEffect>
                                  </p:childTnLst>
                                </p:cTn>
                              </p:par>
                            </p:childTnLst>
                          </p:cTn>
                        </p:par>
                      </p:childTnLst>
                    </p:cTn>
                  </p:par>
                  <p:par>
                    <p:cTn id="309" fill="hold">
                      <p:stCondLst>
                        <p:cond delay="indefinite"/>
                      </p:stCondLst>
                      <p:childTnLst>
                        <p:par>
                          <p:cTn id="310" fill="hold">
                            <p:stCondLst>
                              <p:cond delay="0"/>
                            </p:stCondLst>
                            <p:childTnLst>
                              <p:par>
                                <p:cTn id="311" presetID="41" presetClass="entr" presetSubtype="0" fill="hold" grpId="0" nodeType="clickEffect">
                                  <p:stCondLst>
                                    <p:cond delay="0"/>
                                  </p:stCondLst>
                                  <p:iterate type="lt">
                                    <p:tmPct val="10000"/>
                                  </p:iterate>
                                  <p:childTnLst>
                                    <p:set>
                                      <p:cBhvr>
                                        <p:cTn id="312" dur="1" fill="hold">
                                          <p:stCondLst>
                                            <p:cond delay="0"/>
                                          </p:stCondLst>
                                        </p:cTn>
                                        <p:tgtEl>
                                          <p:spTgt spid="107"/>
                                        </p:tgtEl>
                                        <p:attrNameLst>
                                          <p:attrName>style.visibility</p:attrName>
                                        </p:attrNameLst>
                                      </p:cBhvr>
                                      <p:to>
                                        <p:strVal val="visible"/>
                                      </p:to>
                                    </p:set>
                                    <p:anim calcmode="lin" valueType="num">
                                      <p:cBhvr>
                                        <p:cTn id="313"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314" dur="500" fill="hold"/>
                                        <p:tgtEl>
                                          <p:spTgt spid="107"/>
                                        </p:tgtEl>
                                        <p:attrNameLst>
                                          <p:attrName>ppt_y</p:attrName>
                                        </p:attrNameLst>
                                      </p:cBhvr>
                                      <p:tavLst>
                                        <p:tav tm="0">
                                          <p:val>
                                            <p:strVal val="#ppt_y"/>
                                          </p:val>
                                        </p:tav>
                                        <p:tav tm="100000">
                                          <p:val>
                                            <p:strVal val="#ppt_y"/>
                                          </p:val>
                                        </p:tav>
                                      </p:tavLst>
                                    </p:anim>
                                    <p:anim calcmode="lin" valueType="num">
                                      <p:cBhvr>
                                        <p:cTn id="315"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316"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317" dur="500" tmFilter="0,0; .5, 1; 1, 1"/>
                                        <p:tgtEl>
                                          <p:spTgt spid="107"/>
                                        </p:tgtEl>
                                      </p:cBhvr>
                                    </p:animEffect>
                                  </p:childTnLst>
                                </p:cTn>
                              </p:par>
                            </p:childTnLst>
                          </p:cTn>
                        </p:par>
                      </p:childTnLst>
                    </p:cTn>
                  </p:par>
                  <p:par>
                    <p:cTn id="318" fill="hold">
                      <p:stCondLst>
                        <p:cond delay="indefinite"/>
                      </p:stCondLst>
                      <p:childTnLst>
                        <p:par>
                          <p:cTn id="319" fill="hold">
                            <p:stCondLst>
                              <p:cond delay="0"/>
                            </p:stCondLst>
                            <p:childTnLst>
                              <p:par>
                                <p:cTn id="320" presetID="26" presetClass="entr" presetSubtype="0" fill="hold" grpId="0" nodeType="clickEffect">
                                  <p:stCondLst>
                                    <p:cond delay="0"/>
                                  </p:stCondLst>
                                  <p:childTnLst>
                                    <p:set>
                                      <p:cBhvr>
                                        <p:cTn id="321" dur="1" fill="hold">
                                          <p:stCondLst>
                                            <p:cond delay="0"/>
                                          </p:stCondLst>
                                        </p:cTn>
                                        <p:tgtEl>
                                          <p:spTgt spid="63"/>
                                        </p:tgtEl>
                                        <p:attrNameLst>
                                          <p:attrName>style.visibility</p:attrName>
                                        </p:attrNameLst>
                                      </p:cBhvr>
                                      <p:to>
                                        <p:strVal val="visible"/>
                                      </p:to>
                                    </p:set>
                                    <p:animEffect transition="in" filter="wipe(down)">
                                      <p:cBhvr>
                                        <p:cTn id="322" dur="580">
                                          <p:stCondLst>
                                            <p:cond delay="0"/>
                                          </p:stCondLst>
                                        </p:cTn>
                                        <p:tgtEl>
                                          <p:spTgt spid="63"/>
                                        </p:tgtEl>
                                      </p:cBhvr>
                                    </p:animEffect>
                                    <p:anim calcmode="lin" valueType="num">
                                      <p:cBhvr>
                                        <p:cTn id="323"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324"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325"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326"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327"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328" dur="26">
                                          <p:stCondLst>
                                            <p:cond delay="650"/>
                                          </p:stCondLst>
                                        </p:cTn>
                                        <p:tgtEl>
                                          <p:spTgt spid="63"/>
                                        </p:tgtEl>
                                      </p:cBhvr>
                                      <p:to x="100000" y="60000"/>
                                    </p:animScale>
                                    <p:animScale>
                                      <p:cBhvr>
                                        <p:cTn id="329" dur="166" decel="50000">
                                          <p:stCondLst>
                                            <p:cond delay="676"/>
                                          </p:stCondLst>
                                        </p:cTn>
                                        <p:tgtEl>
                                          <p:spTgt spid="63"/>
                                        </p:tgtEl>
                                      </p:cBhvr>
                                      <p:to x="100000" y="100000"/>
                                    </p:animScale>
                                    <p:animScale>
                                      <p:cBhvr>
                                        <p:cTn id="330" dur="26">
                                          <p:stCondLst>
                                            <p:cond delay="1312"/>
                                          </p:stCondLst>
                                        </p:cTn>
                                        <p:tgtEl>
                                          <p:spTgt spid="63"/>
                                        </p:tgtEl>
                                      </p:cBhvr>
                                      <p:to x="100000" y="80000"/>
                                    </p:animScale>
                                    <p:animScale>
                                      <p:cBhvr>
                                        <p:cTn id="331" dur="166" decel="50000">
                                          <p:stCondLst>
                                            <p:cond delay="1338"/>
                                          </p:stCondLst>
                                        </p:cTn>
                                        <p:tgtEl>
                                          <p:spTgt spid="63"/>
                                        </p:tgtEl>
                                      </p:cBhvr>
                                      <p:to x="100000" y="100000"/>
                                    </p:animScale>
                                    <p:animScale>
                                      <p:cBhvr>
                                        <p:cTn id="332" dur="26">
                                          <p:stCondLst>
                                            <p:cond delay="1642"/>
                                          </p:stCondLst>
                                        </p:cTn>
                                        <p:tgtEl>
                                          <p:spTgt spid="63"/>
                                        </p:tgtEl>
                                      </p:cBhvr>
                                      <p:to x="100000" y="90000"/>
                                    </p:animScale>
                                    <p:animScale>
                                      <p:cBhvr>
                                        <p:cTn id="333" dur="166" decel="50000">
                                          <p:stCondLst>
                                            <p:cond delay="1668"/>
                                          </p:stCondLst>
                                        </p:cTn>
                                        <p:tgtEl>
                                          <p:spTgt spid="63"/>
                                        </p:tgtEl>
                                      </p:cBhvr>
                                      <p:to x="100000" y="100000"/>
                                    </p:animScale>
                                    <p:animScale>
                                      <p:cBhvr>
                                        <p:cTn id="334" dur="26">
                                          <p:stCondLst>
                                            <p:cond delay="1808"/>
                                          </p:stCondLst>
                                        </p:cTn>
                                        <p:tgtEl>
                                          <p:spTgt spid="63"/>
                                        </p:tgtEl>
                                      </p:cBhvr>
                                      <p:to x="100000" y="95000"/>
                                    </p:animScale>
                                    <p:animScale>
                                      <p:cBhvr>
                                        <p:cTn id="335" dur="166" decel="50000">
                                          <p:stCondLst>
                                            <p:cond delay="1834"/>
                                          </p:stCondLst>
                                        </p:cTn>
                                        <p:tgtEl>
                                          <p:spTgt spid="63"/>
                                        </p:tgtEl>
                                      </p:cBhvr>
                                      <p:to x="100000" y="100000"/>
                                    </p:animScale>
                                  </p:childTnLst>
                                </p:cTn>
                              </p:par>
                            </p:childTnLst>
                          </p:cTn>
                        </p:par>
                      </p:childTnLst>
                    </p:cTn>
                  </p:par>
                  <p:par>
                    <p:cTn id="336" fill="hold">
                      <p:stCondLst>
                        <p:cond delay="indefinite"/>
                      </p:stCondLst>
                      <p:childTnLst>
                        <p:par>
                          <p:cTn id="337" fill="hold">
                            <p:stCondLst>
                              <p:cond delay="0"/>
                            </p:stCondLst>
                            <p:childTnLst>
                              <p:par>
                                <p:cTn id="338" presetID="31" presetClass="entr" presetSubtype="0" fill="hold" grpId="0" nodeType="clickEffect">
                                  <p:stCondLst>
                                    <p:cond delay="0"/>
                                  </p:stCondLst>
                                  <p:childTnLst>
                                    <p:set>
                                      <p:cBhvr>
                                        <p:cTn id="339" dur="1" fill="hold">
                                          <p:stCondLst>
                                            <p:cond delay="0"/>
                                          </p:stCondLst>
                                        </p:cTn>
                                        <p:tgtEl>
                                          <p:spTgt spid="57"/>
                                        </p:tgtEl>
                                        <p:attrNameLst>
                                          <p:attrName>style.visibility</p:attrName>
                                        </p:attrNameLst>
                                      </p:cBhvr>
                                      <p:to>
                                        <p:strVal val="visible"/>
                                      </p:to>
                                    </p:set>
                                    <p:anim calcmode="lin" valueType="num">
                                      <p:cBhvr>
                                        <p:cTn id="340" dur="1000" fill="hold"/>
                                        <p:tgtEl>
                                          <p:spTgt spid="57"/>
                                        </p:tgtEl>
                                        <p:attrNameLst>
                                          <p:attrName>ppt_w</p:attrName>
                                        </p:attrNameLst>
                                      </p:cBhvr>
                                      <p:tavLst>
                                        <p:tav tm="0">
                                          <p:val>
                                            <p:fltVal val="0"/>
                                          </p:val>
                                        </p:tav>
                                        <p:tav tm="100000">
                                          <p:val>
                                            <p:strVal val="#ppt_w"/>
                                          </p:val>
                                        </p:tav>
                                      </p:tavLst>
                                    </p:anim>
                                    <p:anim calcmode="lin" valueType="num">
                                      <p:cBhvr>
                                        <p:cTn id="341" dur="1000" fill="hold"/>
                                        <p:tgtEl>
                                          <p:spTgt spid="57"/>
                                        </p:tgtEl>
                                        <p:attrNameLst>
                                          <p:attrName>ppt_h</p:attrName>
                                        </p:attrNameLst>
                                      </p:cBhvr>
                                      <p:tavLst>
                                        <p:tav tm="0">
                                          <p:val>
                                            <p:fltVal val="0"/>
                                          </p:val>
                                        </p:tav>
                                        <p:tav tm="100000">
                                          <p:val>
                                            <p:strVal val="#ppt_h"/>
                                          </p:val>
                                        </p:tav>
                                      </p:tavLst>
                                    </p:anim>
                                    <p:anim calcmode="lin" valueType="num">
                                      <p:cBhvr>
                                        <p:cTn id="342" dur="1000" fill="hold"/>
                                        <p:tgtEl>
                                          <p:spTgt spid="57"/>
                                        </p:tgtEl>
                                        <p:attrNameLst>
                                          <p:attrName>style.rotation</p:attrName>
                                        </p:attrNameLst>
                                      </p:cBhvr>
                                      <p:tavLst>
                                        <p:tav tm="0">
                                          <p:val>
                                            <p:fltVal val="90"/>
                                          </p:val>
                                        </p:tav>
                                        <p:tav tm="100000">
                                          <p:val>
                                            <p:fltVal val="0"/>
                                          </p:val>
                                        </p:tav>
                                      </p:tavLst>
                                    </p:anim>
                                    <p:animEffect transition="in" filter="fade">
                                      <p:cBhvr>
                                        <p:cTn id="343" dur="1000"/>
                                        <p:tgtEl>
                                          <p:spTgt spid="57"/>
                                        </p:tgtEl>
                                      </p:cBhvr>
                                    </p:animEffect>
                                  </p:childTnLst>
                                </p:cTn>
                              </p:par>
                            </p:childTnLst>
                          </p:cTn>
                        </p:par>
                      </p:childTnLst>
                    </p:cTn>
                  </p:par>
                  <p:par>
                    <p:cTn id="344" fill="hold">
                      <p:stCondLst>
                        <p:cond delay="indefinite"/>
                      </p:stCondLst>
                      <p:childTnLst>
                        <p:par>
                          <p:cTn id="345" fill="hold">
                            <p:stCondLst>
                              <p:cond delay="0"/>
                            </p:stCondLst>
                            <p:childTnLst>
                              <p:par>
                                <p:cTn id="346" presetID="47" presetClass="entr" presetSubtype="0" fill="hold" grpId="0" nodeType="clickEffect">
                                  <p:stCondLst>
                                    <p:cond delay="0"/>
                                  </p:stCondLst>
                                  <p:childTnLst>
                                    <p:set>
                                      <p:cBhvr>
                                        <p:cTn id="347" dur="1" fill="hold">
                                          <p:stCondLst>
                                            <p:cond delay="0"/>
                                          </p:stCondLst>
                                        </p:cTn>
                                        <p:tgtEl>
                                          <p:spTgt spid="58"/>
                                        </p:tgtEl>
                                        <p:attrNameLst>
                                          <p:attrName>style.visibility</p:attrName>
                                        </p:attrNameLst>
                                      </p:cBhvr>
                                      <p:to>
                                        <p:strVal val="visible"/>
                                      </p:to>
                                    </p:set>
                                    <p:animEffect transition="in" filter="fade">
                                      <p:cBhvr>
                                        <p:cTn id="348" dur="1000"/>
                                        <p:tgtEl>
                                          <p:spTgt spid="58"/>
                                        </p:tgtEl>
                                      </p:cBhvr>
                                    </p:animEffect>
                                    <p:anim calcmode="lin" valueType="num">
                                      <p:cBhvr>
                                        <p:cTn id="349" dur="1000" fill="hold"/>
                                        <p:tgtEl>
                                          <p:spTgt spid="58"/>
                                        </p:tgtEl>
                                        <p:attrNameLst>
                                          <p:attrName>ppt_x</p:attrName>
                                        </p:attrNameLst>
                                      </p:cBhvr>
                                      <p:tavLst>
                                        <p:tav tm="0">
                                          <p:val>
                                            <p:strVal val="#ppt_x"/>
                                          </p:val>
                                        </p:tav>
                                        <p:tav tm="100000">
                                          <p:val>
                                            <p:strVal val="#ppt_x"/>
                                          </p:val>
                                        </p:tav>
                                      </p:tavLst>
                                    </p:anim>
                                    <p:anim calcmode="lin" valueType="num">
                                      <p:cBhvr>
                                        <p:cTn id="350"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par>
                    <p:cTn id="351" fill="hold">
                      <p:stCondLst>
                        <p:cond delay="indefinite"/>
                      </p:stCondLst>
                      <p:childTnLst>
                        <p:par>
                          <p:cTn id="352" fill="hold">
                            <p:stCondLst>
                              <p:cond delay="0"/>
                            </p:stCondLst>
                            <p:childTnLst>
                              <p:par>
                                <p:cTn id="353" presetID="47" presetClass="entr" presetSubtype="0" fill="hold" grpId="0" nodeType="clickEffect">
                                  <p:stCondLst>
                                    <p:cond delay="0"/>
                                  </p:stCondLst>
                                  <p:childTnLst>
                                    <p:set>
                                      <p:cBhvr>
                                        <p:cTn id="354" dur="1" fill="hold">
                                          <p:stCondLst>
                                            <p:cond delay="0"/>
                                          </p:stCondLst>
                                        </p:cTn>
                                        <p:tgtEl>
                                          <p:spTgt spid="59"/>
                                        </p:tgtEl>
                                        <p:attrNameLst>
                                          <p:attrName>style.visibility</p:attrName>
                                        </p:attrNameLst>
                                      </p:cBhvr>
                                      <p:to>
                                        <p:strVal val="visible"/>
                                      </p:to>
                                    </p:set>
                                    <p:animEffect transition="in" filter="fade">
                                      <p:cBhvr>
                                        <p:cTn id="355" dur="1000"/>
                                        <p:tgtEl>
                                          <p:spTgt spid="59"/>
                                        </p:tgtEl>
                                      </p:cBhvr>
                                    </p:animEffect>
                                    <p:anim calcmode="lin" valueType="num">
                                      <p:cBhvr>
                                        <p:cTn id="356" dur="1000" fill="hold"/>
                                        <p:tgtEl>
                                          <p:spTgt spid="59"/>
                                        </p:tgtEl>
                                        <p:attrNameLst>
                                          <p:attrName>ppt_x</p:attrName>
                                        </p:attrNameLst>
                                      </p:cBhvr>
                                      <p:tavLst>
                                        <p:tav tm="0">
                                          <p:val>
                                            <p:strVal val="#ppt_x"/>
                                          </p:val>
                                        </p:tav>
                                        <p:tav tm="100000">
                                          <p:val>
                                            <p:strVal val="#ppt_x"/>
                                          </p:val>
                                        </p:tav>
                                      </p:tavLst>
                                    </p:anim>
                                    <p:anim calcmode="lin" valueType="num">
                                      <p:cBhvr>
                                        <p:cTn id="357"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par>
                    <p:cTn id="358" fill="hold">
                      <p:stCondLst>
                        <p:cond delay="indefinite"/>
                      </p:stCondLst>
                      <p:childTnLst>
                        <p:par>
                          <p:cTn id="359" fill="hold">
                            <p:stCondLst>
                              <p:cond delay="0"/>
                            </p:stCondLst>
                            <p:childTnLst>
                              <p:par>
                                <p:cTn id="360" presetID="47" presetClass="entr" presetSubtype="0" fill="hold" grpId="0" nodeType="clickEffect">
                                  <p:stCondLst>
                                    <p:cond delay="0"/>
                                  </p:stCondLst>
                                  <p:childTnLst>
                                    <p:set>
                                      <p:cBhvr>
                                        <p:cTn id="361" dur="1" fill="hold">
                                          <p:stCondLst>
                                            <p:cond delay="0"/>
                                          </p:stCondLst>
                                        </p:cTn>
                                        <p:tgtEl>
                                          <p:spTgt spid="60"/>
                                        </p:tgtEl>
                                        <p:attrNameLst>
                                          <p:attrName>style.visibility</p:attrName>
                                        </p:attrNameLst>
                                      </p:cBhvr>
                                      <p:to>
                                        <p:strVal val="visible"/>
                                      </p:to>
                                    </p:set>
                                    <p:animEffect transition="in" filter="fade">
                                      <p:cBhvr>
                                        <p:cTn id="362" dur="1000"/>
                                        <p:tgtEl>
                                          <p:spTgt spid="60"/>
                                        </p:tgtEl>
                                      </p:cBhvr>
                                    </p:animEffect>
                                    <p:anim calcmode="lin" valueType="num">
                                      <p:cBhvr>
                                        <p:cTn id="363" dur="1000" fill="hold"/>
                                        <p:tgtEl>
                                          <p:spTgt spid="60"/>
                                        </p:tgtEl>
                                        <p:attrNameLst>
                                          <p:attrName>ppt_x</p:attrName>
                                        </p:attrNameLst>
                                      </p:cBhvr>
                                      <p:tavLst>
                                        <p:tav tm="0">
                                          <p:val>
                                            <p:strVal val="#ppt_x"/>
                                          </p:val>
                                        </p:tav>
                                        <p:tav tm="100000">
                                          <p:val>
                                            <p:strVal val="#ppt_x"/>
                                          </p:val>
                                        </p:tav>
                                      </p:tavLst>
                                    </p:anim>
                                    <p:anim calcmode="lin" valueType="num">
                                      <p:cBhvr>
                                        <p:cTn id="364"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365" fill="hold">
                      <p:stCondLst>
                        <p:cond delay="indefinite"/>
                      </p:stCondLst>
                      <p:childTnLst>
                        <p:par>
                          <p:cTn id="366" fill="hold">
                            <p:stCondLst>
                              <p:cond delay="0"/>
                            </p:stCondLst>
                            <p:childTnLst>
                              <p:par>
                                <p:cTn id="367" presetID="47" presetClass="entr" presetSubtype="0" fill="hold" grpId="0" nodeType="clickEffect">
                                  <p:stCondLst>
                                    <p:cond delay="0"/>
                                  </p:stCondLst>
                                  <p:childTnLst>
                                    <p:set>
                                      <p:cBhvr>
                                        <p:cTn id="368" dur="1" fill="hold">
                                          <p:stCondLst>
                                            <p:cond delay="0"/>
                                          </p:stCondLst>
                                        </p:cTn>
                                        <p:tgtEl>
                                          <p:spTgt spid="61"/>
                                        </p:tgtEl>
                                        <p:attrNameLst>
                                          <p:attrName>style.visibility</p:attrName>
                                        </p:attrNameLst>
                                      </p:cBhvr>
                                      <p:to>
                                        <p:strVal val="visible"/>
                                      </p:to>
                                    </p:set>
                                    <p:animEffect transition="in" filter="fade">
                                      <p:cBhvr>
                                        <p:cTn id="369" dur="1000"/>
                                        <p:tgtEl>
                                          <p:spTgt spid="61"/>
                                        </p:tgtEl>
                                      </p:cBhvr>
                                    </p:animEffect>
                                    <p:anim calcmode="lin" valueType="num">
                                      <p:cBhvr>
                                        <p:cTn id="370" dur="1000" fill="hold"/>
                                        <p:tgtEl>
                                          <p:spTgt spid="61"/>
                                        </p:tgtEl>
                                        <p:attrNameLst>
                                          <p:attrName>ppt_x</p:attrName>
                                        </p:attrNameLst>
                                      </p:cBhvr>
                                      <p:tavLst>
                                        <p:tav tm="0">
                                          <p:val>
                                            <p:strVal val="#ppt_x"/>
                                          </p:val>
                                        </p:tav>
                                        <p:tav tm="100000">
                                          <p:val>
                                            <p:strVal val="#ppt_x"/>
                                          </p:val>
                                        </p:tav>
                                      </p:tavLst>
                                    </p:anim>
                                    <p:anim calcmode="lin" valueType="num">
                                      <p:cBhvr>
                                        <p:cTn id="371"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par>
                    <p:cTn id="372" fill="hold">
                      <p:stCondLst>
                        <p:cond delay="indefinite"/>
                      </p:stCondLst>
                      <p:childTnLst>
                        <p:par>
                          <p:cTn id="373" fill="hold">
                            <p:stCondLst>
                              <p:cond delay="0"/>
                            </p:stCondLst>
                            <p:childTnLst>
                              <p:par>
                                <p:cTn id="374" presetID="47" presetClass="entr" presetSubtype="0" fill="hold" grpId="0" nodeType="clickEffect">
                                  <p:stCondLst>
                                    <p:cond delay="0"/>
                                  </p:stCondLst>
                                  <p:childTnLst>
                                    <p:set>
                                      <p:cBhvr>
                                        <p:cTn id="375" dur="1" fill="hold">
                                          <p:stCondLst>
                                            <p:cond delay="0"/>
                                          </p:stCondLst>
                                        </p:cTn>
                                        <p:tgtEl>
                                          <p:spTgt spid="62"/>
                                        </p:tgtEl>
                                        <p:attrNameLst>
                                          <p:attrName>style.visibility</p:attrName>
                                        </p:attrNameLst>
                                      </p:cBhvr>
                                      <p:to>
                                        <p:strVal val="visible"/>
                                      </p:to>
                                    </p:set>
                                    <p:animEffect transition="in" filter="fade">
                                      <p:cBhvr>
                                        <p:cTn id="376" dur="1000"/>
                                        <p:tgtEl>
                                          <p:spTgt spid="62"/>
                                        </p:tgtEl>
                                      </p:cBhvr>
                                    </p:animEffect>
                                    <p:anim calcmode="lin" valueType="num">
                                      <p:cBhvr>
                                        <p:cTn id="377" dur="1000" fill="hold"/>
                                        <p:tgtEl>
                                          <p:spTgt spid="62"/>
                                        </p:tgtEl>
                                        <p:attrNameLst>
                                          <p:attrName>ppt_x</p:attrName>
                                        </p:attrNameLst>
                                      </p:cBhvr>
                                      <p:tavLst>
                                        <p:tav tm="0">
                                          <p:val>
                                            <p:strVal val="#ppt_x"/>
                                          </p:val>
                                        </p:tav>
                                        <p:tav tm="100000">
                                          <p:val>
                                            <p:strVal val="#ppt_x"/>
                                          </p:val>
                                        </p:tav>
                                      </p:tavLst>
                                    </p:anim>
                                    <p:anim calcmode="lin" valueType="num">
                                      <p:cBhvr>
                                        <p:cTn id="37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animBg="1"/>
      <p:bldP spid="81" grpId="0" animBg="1"/>
      <p:bldP spid="82" grpId="0" animBg="1"/>
      <p:bldP spid="83" grpId="0" animBg="1"/>
      <p:bldP spid="101" grpId="0" animBg="1"/>
      <p:bldP spid="102" grpId="0" animBg="1"/>
      <p:bldP spid="103" grpId="0" animBg="1"/>
      <p:bldP spid="104" grpId="0" animBg="1"/>
      <p:bldP spid="105" grpId="0" animBg="1"/>
      <p:bldP spid="10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44" grpId="0" animBg="1"/>
      <p:bldP spid="45" grpId="0" animBg="1"/>
      <p:bldP spid="46" grpId="0" animBg="1"/>
      <p:bldP spid="47" grpId="0" animBg="1"/>
      <p:bldP spid="48" grpId="0" animBg="1"/>
      <p:bldP spid="49" grpId="0" animBg="1"/>
      <p:bldP spid="57" grpId="0" animBg="1"/>
      <p:bldP spid="58" grpId="0" animBg="1"/>
      <p:bldP spid="59" grpId="0" animBg="1"/>
      <p:bldP spid="60" grpId="0" animBg="1"/>
      <p:bldP spid="61" grpId="0" animBg="1"/>
      <p:bldP spid="62" grpId="0" animBg="1"/>
      <p:bldP spid="63"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2209</TotalTime>
  <Words>1227</Words>
  <Application>Microsoft Office PowerPoint</Application>
  <PresentationFormat>On-screen Show (4:3)</PresentationFormat>
  <Paragraphs>480</Paragraphs>
  <Slides>16</Slides>
  <Notes>4</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dell</cp:lastModifiedBy>
  <cp:revision>188</cp:revision>
  <dcterms:created xsi:type="dcterms:W3CDTF">2014-09-04T22:19:12Z</dcterms:created>
  <dcterms:modified xsi:type="dcterms:W3CDTF">2015-05-31T03:31:31Z</dcterms:modified>
</cp:coreProperties>
</file>